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300" r:id="rId3"/>
    <p:sldId id="301" r:id="rId4"/>
    <p:sldId id="302" r:id="rId5"/>
    <p:sldId id="303" r:id="rId6"/>
    <p:sldId id="305" r:id="rId7"/>
    <p:sldId id="304" r:id="rId8"/>
    <p:sldId id="307" r:id="rId9"/>
    <p:sldId id="309" r:id="rId10"/>
    <p:sldId id="310" r:id="rId11"/>
    <p:sldId id="313" r:id="rId12"/>
    <p:sldId id="322" r:id="rId13"/>
    <p:sldId id="315" r:id="rId14"/>
    <p:sldId id="316" r:id="rId15"/>
    <p:sldId id="317" r:id="rId16"/>
    <p:sldId id="318" r:id="rId17"/>
    <p:sldId id="319" r:id="rId18"/>
    <p:sldId id="320" r:id="rId19"/>
    <p:sldId id="323" r:id="rId20"/>
    <p:sldId id="325" r:id="rId21"/>
    <p:sldId id="32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7F18E-6B36-5311-5A75-F4E420111D27}" v="6" dt="2023-11-23T18:17:07.190"/>
    <p1510:client id="{1637B725-1828-5B6A-670B-8A5AD59978EC}" v="118" dt="2023-11-23T14:16:37.497"/>
    <p1510:client id="{1E487A39-42BA-AAD7-A3F0-E31E3003F7B1}" v="59" dt="2023-11-23T19:09:00.921"/>
    <p1510:client id="{2395B5D8-6110-2F12-A6FC-FB2464D15806}" v="295" dt="2023-11-23T14:31:08.992"/>
    <p1510:client id="{337F39B9-154A-EDBE-063F-1B0122872039}" v="9" dt="2023-11-23T09:36:15.086"/>
    <p1510:client id="{35E6FEBB-0EE9-1510-4FB9-BE12C6245384}" v="22" dt="2023-11-23T09:10:27.057"/>
    <p1510:client id="{6132A063-09B4-47A0-A4C0-093A8122C74F}" v="66" dt="2023-11-23T20:32:03.589"/>
    <p1510:client id="{6244F2D4-1375-D545-0F53-2FB8EB118529}" v="12" vWet="13" dt="2023-11-23T14:31:54.988"/>
    <p1510:client id="{68ABD08D-E943-94E4-0A7C-31F0583F0A6E}" v="13" dt="2023-11-23T09:19:57.943"/>
    <p1510:client id="{8A3291F8-3671-08D5-1B2A-F049531FE8B6}" v="21" dt="2023-11-23T18:16:58.383"/>
    <p1510:client id="{8ACD17A2-1EFB-4FEF-8CE3-D628F31C45BA}" v="352" dt="2023-11-23T14:27:40.465"/>
    <p1510:client id="{8EAA2427-04C5-5ECD-2419-C7DBF8B8B122}" v="32" dt="2023-11-23T20:34:35.482"/>
    <p1510:client id="{9DEBD526-5A14-3521-2084-22586581159F}" v="73" dt="2023-11-23T18:43:52.968"/>
    <p1510:client id="{A0C4E647-8B22-5AC4-B249-9FE47F4350D9}" v="203" dt="2023-11-23T09:28:33"/>
    <p1510:client id="{A7796081-4DAA-F14D-7BEC-A3DC8285E72F}" v="55" dt="2023-11-23T19:50:20.743"/>
    <p1510:client id="{BF508A16-CE86-0EE1-E51D-BE8C90DE1651}" v="29" dt="2023-11-23T20:26:19.440"/>
    <p1510:client id="{CAE02903-A5CB-F043-9B3E-D58F7B657F29}" v="186" dt="2023-11-23T15:00:49.537"/>
    <p1510:client id="{CF1BCDEC-E216-4EFF-8A4C-855119ADF591}" v="7" dt="2023-11-23T19:00:14.683"/>
    <p1510:client id="{DE3BB399-5769-CC34-5352-62B1BE2C5E5E}" v="4" dt="2023-11-23T09:15:41.102"/>
    <p1510:client id="{F64E9E20-A21C-8809-83A5-D5841C6D8B42}" v="105" dt="2023-11-23T21:48:04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 Chaturvedi" userId="S::jaya.chaturvedi@mail.mcgill.ca::115e1b54-4b56-407a-b26c-3d3b2d13b7ef" providerId="AD" clId="Web-{8A3291F8-3671-08D5-1B2A-F049531FE8B6}"/>
    <pc:docChg chg="modSld">
      <pc:chgData name="Jaya Chaturvedi" userId="S::jaya.chaturvedi@mail.mcgill.ca::115e1b54-4b56-407a-b26c-3d3b2d13b7ef" providerId="AD" clId="Web-{8A3291F8-3671-08D5-1B2A-F049531FE8B6}" dt="2023-11-23T18:16:58.383" v="29" actId="14100"/>
      <pc:docMkLst>
        <pc:docMk/>
      </pc:docMkLst>
      <pc:sldChg chg="modSp">
        <pc:chgData name="Jaya Chaturvedi" userId="S::jaya.chaturvedi@mail.mcgill.ca::115e1b54-4b56-407a-b26c-3d3b2d13b7ef" providerId="AD" clId="Web-{8A3291F8-3671-08D5-1B2A-F049531FE8B6}" dt="2023-11-23T18:14:52.195" v="19" actId="20577"/>
        <pc:sldMkLst>
          <pc:docMk/>
          <pc:sldMk cId="964074742" sldId="300"/>
        </pc:sldMkLst>
        <pc:graphicFrameChg chg="modGraphic">
          <ac:chgData name="Jaya Chaturvedi" userId="S::jaya.chaturvedi@mail.mcgill.ca::115e1b54-4b56-407a-b26c-3d3b2d13b7ef" providerId="AD" clId="Web-{8A3291F8-3671-08D5-1B2A-F049531FE8B6}" dt="2023-11-23T18:14:52.195" v="19" actId="20577"/>
          <ac:graphicFrameMkLst>
            <pc:docMk/>
            <pc:sldMk cId="964074742" sldId="300"/>
            <ac:graphicFrameMk id="6" creationId="{4CE05AF0-F6DB-8765-816B-127B484BB3D8}"/>
          </ac:graphicFrameMkLst>
        </pc:graphicFrameChg>
      </pc:sldChg>
      <pc:sldChg chg="modSp">
        <pc:chgData name="Jaya Chaturvedi" userId="S::jaya.chaturvedi@mail.mcgill.ca::115e1b54-4b56-407a-b26c-3d3b2d13b7ef" providerId="AD" clId="Web-{8A3291F8-3671-08D5-1B2A-F049531FE8B6}" dt="2023-11-23T18:15:05.132" v="22" actId="20577"/>
        <pc:sldMkLst>
          <pc:docMk/>
          <pc:sldMk cId="352405118" sldId="301"/>
        </pc:sldMkLst>
        <pc:spChg chg="mod">
          <ac:chgData name="Jaya Chaturvedi" userId="S::jaya.chaturvedi@mail.mcgill.ca::115e1b54-4b56-407a-b26c-3d3b2d13b7ef" providerId="AD" clId="Web-{8A3291F8-3671-08D5-1B2A-F049531FE8B6}" dt="2023-11-23T18:15:05.132" v="22" actId="20577"/>
          <ac:spMkLst>
            <pc:docMk/>
            <pc:sldMk cId="352405118" sldId="301"/>
            <ac:spMk id="3" creationId="{26BA0903-9DAB-916A-2EE7-CF53033D394A}"/>
          </ac:spMkLst>
        </pc:spChg>
      </pc:sldChg>
      <pc:sldChg chg="modSp">
        <pc:chgData name="Jaya Chaturvedi" userId="S::jaya.chaturvedi@mail.mcgill.ca::115e1b54-4b56-407a-b26c-3d3b2d13b7ef" providerId="AD" clId="Web-{8A3291F8-3671-08D5-1B2A-F049531FE8B6}" dt="2023-11-23T18:15:09.179" v="23" actId="20577"/>
        <pc:sldMkLst>
          <pc:docMk/>
          <pc:sldMk cId="161628265" sldId="302"/>
        </pc:sldMkLst>
        <pc:spChg chg="mod">
          <ac:chgData name="Jaya Chaturvedi" userId="S::jaya.chaturvedi@mail.mcgill.ca::115e1b54-4b56-407a-b26c-3d3b2d13b7ef" providerId="AD" clId="Web-{8A3291F8-3671-08D5-1B2A-F049531FE8B6}" dt="2023-11-23T18:15:09.179" v="23" actId="20577"/>
          <ac:spMkLst>
            <pc:docMk/>
            <pc:sldMk cId="161628265" sldId="302"/>
            <ac:spMk id="3" creationId="{26BA0903-9DAB-916A-2EE7-CF53033D394A}"/>
          </ac:spMkLst>
        </pc:spChg>
      </pc:sldChg>
      <pc:sldChg chg="modSp">
        <pc:chgData name="Jaya Chaturvedi" userId="S::jaya.chaturvedi@mail.mcgill.ca::115e1b54-4b56-407a-b26c-3d3b2d13b7ef" providerId="AD" clId="Web-{8A3291F8-3671-08D5-1B2A-F049531FE8B6}" dt="2023-11-23T18:16:58.383" v="29" actId="14100"/>
        <pc:sldMkLst>
          <pc:docMk/>
          <pc:sldMk cId="3824024764" sldId="305"/>
        </pc:sldMkLst>
        <pc:spChg chg="mod">
          <ac:chgData name="Jaya Chaturvedi" userId="S::jaya.chaturvedi@mail.mcgill.ca::115e1b54-4b56-407a-b26c-3d3b2d13b7ef" providerId="AD" clId="Web-{8A3291F8-3671-08D5-1B2A-F049531FE8B6}" dt="2023-11-23T18:16:41.211" v="27" actId="1076"/>
          <ac:spMkLst>
            <pc:docMk/>
            <pc:sldMk cId="3824024764" sldId="305"/>
            <ac:spMk id="10" creationId="{85E77DC0-8BCA-A62D-CD80-AD962B3B6990}"/>
          </ac:spMkLst>
        </pc:spChg>
        <pc:spChg chg="mod">
          <ac:chgData name="Jaya Chaturvedi" userId="S::jaya.chaturvedi@mail.mcgill.ca::115e1b54-4b56-407a-b26c-3d3b2d13b7ef" providerId="AD" clId="Web-{8A3291F8-3671-08D5-1B2A-F049531FE8B6}" dt="2023-11-23T18:16:58.383" v="29" actId="14100"/>
          <ac:spMkLst>
            <pc:docMk/>
            <pc:sldMk cId="3824024764" sldId="305"/>
            <ac:spMk id="11" creationId="{6AA293BF-AB55-729E-29B3-3AB71F510D4F}"/>
          </ac:spMkLst>
        </pc:spChg>
        <pc:picChg chg="mod">
          <ac:chgData name="Jaya Chaturvedi" userId="S::jaya.chaturvedi@mail.mcgill.ca::115e1b54-4b56-407a-b26c-3d3b2d13b7ef" providerId="AD" clId="Web-{8A3291F8-3671-08D5-1B2A-F049531FE8B6}" dt="2023-11-23T18:16:01.570" v="25" actId="1076"/>
          <ac:picMkLst>
            <pc:docMk/>
            <pc:sldMk cId="3824024764" sldId="305"/>
            <ac:picMk id="6" creationId="{89716F71-7B8C-4774-706C-14F9CEAE6087}"/>
          </ac:picMkLst>
        </pc:picChg>
        <pc:picChg chg="mod">
          <ac:chgData name="Jaya Chaturvedi" userId="S::jaya.chaturvedi@mail.mcgill.ca::115e1b54-4b56-407a-b26c-3d3b2d13b7ef" providerId="AD" clId="Web-{8A3291F8-3671-08D5-1B2A-F049531FE8B6}" dt="2023-11-23T18:16:06.242" v="26" actId="1076"/>
          <ac:picMkLst>
            <pc:docMk/>
            <pc:sldMk cId="3824024764" sldId="305"/>
            <ac:picMk id="13" creationId="{A096439F-80D7-3012-0BEA-FD1A0364A67A}"/>
          </ac:picMkLst>
        </pc:picChg>
      </pc:sldChg>
    </pc:docChg>
  </pc:docChgLst>
  <pc:docChgLst>
    <pc:chgData name="Jaya Chaturvedi" userId="115e1b54-4b56-407a-b26c-3d3b2d13b7ef" providerId="ADAL" clId="{CF1BCDEC-E216-4EFF-8A4C-855119ADF591}"/>
    <pc:docChg chg="modSld">
      <pc:chgData name="Jaya Chaturvedi" userId="115e1b54-4b56-407a-b26c-3d3b2d13b7ef" providerId="ADAL" clId="{CF1BCDEC-E216-4EFF-8A4C-855119ADF591}" dt="2023-11-23T19:00:14.683" v="6" actId="20577"/>
      <pc:docMkLst>
        <pc:docMk/>
      </pc:docMkLst>
      <pc:sldChg chg="modSp">
        <pc:chgData name="Jaya Chaturvedi" userId="115e1b54-4b56-407a-b26c-3d3b2d13b7ef" providerId="ADAL" clId="{CF1BCDEC-E216-4EFF-8A4C-855119ADF591}" dt="2023-11-23T19:00:14.683" v="6" actId="20577"/>
        <pc:sldMkLst>
          <pc:docMk/>
          <pc:sldMk cId="2097599177" sldId="325"/>
        </pc:sldMkLst>
        <pc:graphicFrameChg chg="mod">
          <ac:chgData name="Jaya Chaturvedi" userId="115e1b54-4b56-407a-b26c-3d3b2d13b7ef" providerId="ADAL" clId="{CF1BCDEC-E216-4EFF-8A4C-855119ADF591}" dt="2023-11-23T19:00:14.683" v="6" actId="20577"/>
          <ac:graphicFrameMkLst>
            <pc:docMk/>
            <pc:sldMk cId="2097599177" sldId="325"/>
            <ac:graphicFrameMk id="5" creationId="{C9364323-D6F2-91EF-6A9E-3F2D8602C1B6}"/>
          </ac:graphicFrameMkLst>
        </pc:graphicFrameChg>
      </pc:sldChg>
    </pc:docChg>
  </pc:docChgLst>
  <pc:docChgLst>
    <pc:chgData name="Yash Joshi" userId="S::yash.joshi@mail.mcgill.ca::c2794ec4-7e88-4fc8-a6ab-7b8c5e81b00d" providerId="AD" clId="Web-{BF508A16-CE86-0EE1-E51D-BE8C90DE1651}"/>
    <pc:docChg chg="modSld">
      <pc:chgData name="Yash Joshi" userId="S::yash.joshi@mail.mcgill.ca::c2794ec4-7e88-4fc8-a6ab-7b8c5e81b00d" providerId="AD" clId="Web-{BF508A16-CE86-0EE1-E51D-BE8C90DE1651}" dt="2023-11-23T20:26:16.815" v="26" actId="20577"/>
      <pc:docMkLst>
        <pc:docMk/>
      </pc:docMkLst>
      <pc:sldChg chg="modSp">
        <pc:chgData name="Yash Joshi" userId="S::yash.joshi@mail.mcgill.ca::c2794ec4-7e88-4fc8-a6ab-7b8c5e81b00d" providerId="AD" clId="Web-{BF508A16-CE86-0EE1-E51D-BE8C90DE1651}" dt="2023-11-23T20:26:04.846" v="4" actId="20577"/>
        <pc:sldMkLst>
          <pc:docMk/>
          <pc:sldMk cId="1501734889" sldId="323"/>
        </pc:sldMkLst>
        <pc:spChg chg="mod">
          <ac:chgData name="Yash Joshi" userId="S::yash.joshi@mail.mcgill.ca::c2794ec4-7e88-4fc8-a6ab-7b8c5e81b00d" providerId="AD" clId="Web-{BF508A16-CE86-0EE1-E51D-BE8C90DE1651}" dt="2023-11-23T20:26:04.846" v="4" actId="20577"/>
          <ac:spMkLst>
            <pc:docMk/>
            <pc:sldMk cId="1501734889" sldId="323"/>
            <ac:spMk id="2" creationId="{32CDF1FD-7F11-DFDF-0D42-E6E134F714DD}"/>
          </ac:spMkLst>
        </pc:spChg>
      </pc:sldChg>
      <pc:sldChg chg="modSp">
        <pc:chgData name="Yash Joshi" userId="S::yash.joshi@mail.mcgill.ca::c2794ec4-7e88-4fc8-a6ab-7b8c5e81b00d" providerId="AD" clId="Web-{BF508A16-CE86-0EE1-E51D-BE8C90DE1651}" dt="2023-11-23T20:26:16.815" v="26" actId="20577"/>
        <pc:sldMkLst>
          <pc:docMk/>
          <pc:sldMk cId="2097599177" sldId="325"/>
        </pc:sldMkLst>
        <pc:spChg chg="mod">
          <ac:chgData name="Yash Joshi" userId="S::yash.joshi@mail.mcgill.ca::c2794ec4-7e88-4fc8-a6ab-7b8c5e81b00d" providerId="AD" clId="Web-{BF508A16-CE86-0EE1-E51D-BE8C90DE1651}" dt="2023-11-23T20:26:16.815" v="26" actId="20577"/>
          <ac:spMkLst>
            <pc:docMk/>
            <pc:sldMk cId="2097599177" sldId="325"/>
            <ac:spMk id="2" creationId="{0E9AD194-7BB2-B834-0AFE-B7E08368D474}"/>
          </ac:spMkLst>
        </pc:spChg>
      </pc:sldChg>
    </pc:docChg>
  </pc:docChgLst>
  <pc:docChgLst>
    <pc:chgData name="Jaya Chaturvedi" userId="S::jaya.chaturvedi@mail.mcgill.ca::115e1b54-4b56-407a-b26c-3d3b2d13b7ef" providerId="AD" clId="Web-{9DEBD526-5A14-3521-2084-22586581159F}"/>
    <pc:docChg chg="delSld modSld">
      <pc:chgData name="Jaya Chaturvedi" userId="S::jaya.chaturvedi@mail.mcgill.ca::115e1b54-4b56-407a-b26c-3d3b2d13b7ef" providerId="AD" clId="Web-{9DEBD526-5A14-3521-2084-22586581159F}" dt="2023-11-23T18:59:31.459" v="273"/>
      <pc:docMkLst>
        <pc:docMk/>
      </pc:docMkLst>
      <pc:sldChg chg="modSp">
        <pc:chgData name="Jaya Chaturvedi" userId="S::jaya.chaturvedi@mail.mcgill.ca::115e1b54-4b56-407a-b26c-3d3b2d13b7ef" providerId="AD" clId="Web-{9DEBD526-5A14-3521-2084-22586581159F}" dt="2023-11-23T18:41:00.908" v="170" actId="20577"/>
        <pc:sldMkLst>
          <pc:docMk/>
          <pc:sldMk cId="352405118" sldId="301"/>
        </pc:sldMkLst>
        <pc:spChg chg="mod">
          <ac:chgData name="Jaya Chaturvedi" userId="S::jaya.chaturvedi@mail.mcgill.ca::115e1b54-4b56-407a-b26c-3d3b2d13b7ef" providerId="AD" clId="Web-{9DEBD526-5A14-3521-2084-22586581159F}" dt="2023-11-23T18:41:00.908" v="170" actId="20577"/>
          <ac:spMkLst>
            <pc:docMk/>
            <pc:sldMk cId="352405118" sldId="301"/>
            <ac:spMk id="6" creationId="{835DDBAD-DF5B-0D4F-4203-4F2F76720926}"/>
          </ac:spMkLst>
        </pc:spChg>
      </pc:sldChg>
      <pc:sldChg chg="modSp">
        <pc:chgData name="Jaya Chaturvedi" userId="S::jaya.chaturvedi@mail.mcgill.ca::115e1b54-4b56-407a-b26c-3d3b2d13b7ef" providerId="AD" clId="Web-{9DEBD526-5A14-3521-2084-22586581159F}" dt="2023-11-23T18:41:07.157" v="172" actId="20577"/>
        <pc:sldMkLst>
          <pc:docMk/>
          <pc:sldMk cId="161628265" sldId="302"/>
        </pc:sldMkLst>
        <pc:spChg chg="mod">
          <ac:chgData name="Jaya Chaturvedi" userId="S::jaya.chaturvedi@mail.mcgill.ca::115e1b54-4b56-407a-b26c-3d3b2d13b7ef" providerId="AD" clId="Web-{9DEBD526-5A14-3521-2084-22586581159F}" dt="2023-11-23T18:40:49.423" v="169"/>
          <ac:spMkLst>
            <pc:docMk/>
            <pc:sldMk cId="161628265" sldId="302"/>
            <ac:spMk id="3" creationId="{26BA0903-9DAB-916A-2EE7-CF53033D394A}"/>
          </ac:spMkLst>
        </pc:spChg>
        <pc:spChg chg="mod">
          <ac:chgData name="Jaya Chaturvedi" userId="S::jaya.chaturvedi@mail.mcgill.ca::115e1b54-4b56-407a-b26c-3d3b2d13b7ef" providerId="AD" clId="Web-{9DEBD526-5A14-3521-2084-22586581159F}" dt="2023-11-23T18:41:07.157" v="172" actId="20577"/>
          <ac:spMkLst>
            <pc:docMk/>
            <pc:sldMk cId="161628265" sldId="302"/>
            <ac:spMk id="6" creationId="{835DDBAD-DF5B-0D4F-4203-4F2F76720926}"/>
          </ac:spMkLst>
        </pc:spChg>
      </pc:sldChg>
      <pc:sldChg chg="modSp">
        <pc:chgData name="Jaya Chaturvedi" userId="S::jaya.chaturvedi@mail.mcgill.ca::115e1b54-4b56-407a-b26c-3d3b2d13b7ef" providerId="AD" clId="Web-{9DEBD526-5A14-3521-2084-22586581159F}" dt="2023-11-23T18:43:52.968" v="174" actId="20577"/>
        <pc:sldMkLst>
          <pc:docMk/>
          <pc:sldMk cId="2480638426" sldId="303"/>
        </pc:sldMkLst>
        <pc:spChg chg="mod">
          <ac:chgData name="Jaya Chaturvedi" userId="S::jaya.chaturvedi@mail.mcgill.ca::115e1b54-4b56-407a-b26c-3d3b2d13b7ef" providerId="AD" clId="Web-{9DEBD526-5A14-3521-2084-22586581159F}" dt="2023-11-23T18:43:52.968" v="174" actId="20577"/>
          <ac:spMkLst>
            <pc:docMk/>
            <pc:sldMk cId="2480638426" sldId="303"/>
            <ac:spMk id="3" creationId="{0C8F0F9C-546A-20FA-5CA1-C7EE1033BD91}"/>
          </ac:spMkLst>
        </pc:spChg>
      </pc:sldChg>
      <pc:sldChg chg="addSp delSp modSp">
        <pc:chgData name="Jaya Chaturvedi" userId="S::jaya.chaturvedi@mail.mcgill.ca::115e1b54-4b56-407a-b26c-3d3b2d13b7ef" providerId="AD" clId="Web-{9DEBD526-5A14-3521-2084-22586581159F}" dt="2023-11-23T18:29:07.696" v="124" actId="1076"/>
        <pc:sldMkLst>
          <pc:docMk/>
          <pc:sldMk cId="3203489365" sldId="304"/>
        </pc:sldMkLst>
        <pc:spChg chg="mod">
          <ac:chgData name="Jaya Chaturvedi" userId="S::jaya.chaturvedi@mail.mcgill.ca::115e1b54-4b56-407a-b26c-3d3b2d13b7ef" providerId="AD" clId="Web-{9DEBD526-5A14-3521-2084-22586581159F}" dt="2023-11-23T18:28:58.852" v="122" actId="1076"/>
          <ac:spMkLst>
            <pc:docMk/>
            <pc:sldMk cId="3203489365" sldId="304"/>
            <ac:spMk id="10" creationId="{85E77DC0-8BCA-A62D-CD80-AD962B3B6990}"/>
          </ac:spMkLst>
        </pc:spChg>
        <pc:spChg chg="mod">
          <ac:chgData name="Jaya Chaturvedi" userId="S::jaya.chaturvedi@mail.mcgill.ca::115e1b54-4b56-407a-b26c-3d3b2d13b7ef" providerId="AD" clId="Web-{9DEBD526-5A14-3521-2084-22586581159F}" dt="2023-11-23T18:29:07.696" v="124" actId="1076"/>
          <ac:spMkLst>
            <pc:docMk/>
            <pc:sldMk cId="3203489365" sldId="304"/>
            <ac:spMk id="11" creationId="{6AA293BF-AB55-729E-29B3-3AB71F510D4F}"/>
          </ac:spMkLst>
        </pc:spChg>
        <pc:picChg chg="add mod">
          <ac:chgData name="Jaya Chaturvedi" userId="S::jaya.chaturvedi@mail.mcgill.ca::115e1b54-4b56-407a-b26c-3d3b2d13b7ef" providerId="AD" clId="Web-{9DEBD526-5A14-3521-2084-22586581159F}" dt="2023-11-23T18:28:51.102" v="119" actId="1076"/>
          <ac:picMkLst>
            <pc:docMk/>
            <pc:sldMk cId="3203489365" sldId="304"/>
            <ac:picMk id="4" creationId="{915DBEF6-557E-2E97-F919-D0F607009D6D}"/>
          </ac:picMkLst>
        </pc:picChg>
        <pc:picChg chg="mod">
          <ac:chgData name="Jaya Chaturvedi" userId="S::jaya.chaturvedi@mail.mcgill.ca::115e1b54-4b56-407a-b26c-3d3b2d13b7ef" providerId="AD" clId="Web-{9DEBD526-5A14-3521-2084-22586581159F}" dt="2023-11-23T18:29:00.383" v="123" actId="1076"/>
          <ac:picMkLst>
            <pc:docMk/>
            <pc:sldMk cId="3203489365" sldId="304"/>
            <ac:picMk id="7" creationId="{64E7ADF0-2805-DD0C-CDF7-72B8F39B125E}"/>
          </ac:picMkLst>
        </pc:picChg>
        <pc:picChg chg="del">
          <ac:chgData name="Jaya Chaturvedi" userId="S::jaya.chaturvedi@mail.mcgill.ca::115e1b54-4b56-407a-b26c-3d3b2d13b7ef" providerId="AD" clId="Web-{9DEBD526-5A14-3521-2084-22586581159F}" dt="2023-11-23T18:26:34.197" v="107"/>
          <ac:picMkLst>
            <pc:docMk/>
            <pc:sldMk cId="3203489365" sldId="304"/>
            <ac:picMk id="9" creationId="{3E21C811-1BD8-59F4-0E74-C18FAAE5CC26}"/>
          </ac:picMkLst>
        </pc:picChg>
      </pc:sldChg>
      <pc:sldChg chg="modSp">
        <pc:chgData name="Jaya Chaturvedi" userId="S::jaya.chaturvedi@mail.mcgill.ca::115e1b54-4b56-407a-b26c-3d3b2d13b7ef" providerId="AD" clId="Web-{9DEBD526-5A14-3521-2084-22586581159F}" dt="2023-11-23T18:29:31.258" v="128" actId="1076"/>
        <pc:sldMkLst>
          <pc:docMk/>
          <pc:sldMk cId="4241930045" sldId="309"/>
        </pc:sldMkLst>
        <pc:picChg chg="mod">
          <ac:chgData name="Jaya Chaturvedi" userId="S::jaya.chaturvedi@mail.mcgill.ca::115e1b54-4b56-407a-b26c-3d3b2d13b7ef" providerId="AD" clId="Web-{9DEBD526-5A14-3521-2084-22586581159F}" dt="2023-11-23T18:29:31.258" v="128" actId="1076"/>
          <ac:picMkLst>
            <pc:docMk/>
            <pc:sldMk cId="4241930045" sldId="309"/>
            <ac:picMk id="6" creationId="{29C67D3B-0694-7EF1-283A-0761E844FB2C}"/>
          </ac:picMkLst>
        </pc:picChg>
      </pc:sldChg>
      <pc:sldChg chg="modSp">
        <pc:chgData name="Jaya Chaturvedi" userId="S::jaya.chaturvedi@mail.mcgill.ca::115e1b54-4b56-407a-b26c-3d3b2d13b7ef" providerId="AD" clId="Web-{9DEBD526-5A14-3521-2084-22586581159F}" dt="2023-11-23T18:29:41.508" v="130" actId="1076"/>
        <pc:sldMkLst>
          <pc:docMk/>
          <pc:sldMk cId="2112833650" sldId="310"/>
        </pc:sldMkLst>
        <pc:picChg chg="mod">
          <ac:chgData name="Jaya Chaturvedi" userId="S::jaya.chaturvedi@mail.mcgill.ca::115e1b54-4b56-407a-b26c-3d3b2d13b7ef" providerId="AD" clId="Web-{9DEBD526-5A14-3521-2084-22586581159F}" dt="2023-11-23T18:29:41.508" v="130" actId="1076"/>
          <ac:picMkLst>
            <pc:docMk/>
            <pc:sldMk cId="2112833650" sldId="310"/>
            <ac:picMk id="4" creationId="{793605DB-09B7-320D-8347-965E457AA976}"/>
          </ac:picMkLst>
        </pc:picChg>
      </pc:sldChg>
      <pc:sldChg chg="del">
        <pc:chgData name="Jaya Chaturvedi" userId="S::jaya.chaturvedi@mail.mcgill.ca::115e1b54-4b56-407a-b26c-3d3b2d13b7ef" providerId="AD" clId="Web-{9DEBD526-5A14-3521-2084-22586581159F}" dt="2023-11-23T18:29:55.399" v="131"/>
        <pc:sldMkLst>
          <pc:docMk/>
          <pc:sldMk cId="1822398055" sldId="312"/>
        </pc:sldMkLst>
      </pc:sldChg>
      <pc:sldChg chg="modSp">
        <pc:chgData name="Jaya Chaturvedi" userId="S::jaya.chaturvedi@mail.mcgill.ca::115e1b54-4b56-407a-b26c-3d3b2d13b7ef" providerId="AD" clId="Web-{9DEBD526-5A14-3521-2084-22586581159F}" dt="2023-11-23T18:30:07.164" v="133" actId="20577"/>
        <pc:sldMkLst>
          <pc:docMk/>
          <pc:sldMk cId="3264560239" sldId="320"/>
        </pc:sldMkLst>
        <pc:spChg chg="mod">
          <ac:chgData name="Jaya Chaturvedi" userId="S::jaya.chaturvedi@mail.mcgill.ca::115e1b54-4b56-407a-b26c-3d3b2d13b7ef" providerId="AD" clId="Web-{9DEBD526-5A14-3521-2084-22586581159F}" dt="2023-11-23T18:30:07.164" v="133" actId="20577"/>
          <ac:spMkLst>
            <pc:docMk/>
            <pc:sldMk cId="3264560239" sldId="320"/>
            <ac:spMk id="2" creationId="{5D52294C-7720-6C81-AB13-685761A5338C}"/>
          </ac:spMkLst>
        </pc:spChg>
      </pc:sldChg>
      <pc:sldChg chg="del">
        <pc:chgData name="Jaya Chaturvedi" userId="S::jaya.chaturvedi@mail.mcgill.ca::115e1b54-4b56-407a-b26c-3d3b2d13b7ef" providerId="AD" clId="Web-{9DEBD526-5A14-3521-2084-22586581159F}" dt="2023-11-23T18:30:41.539" v="134"/>
        <pc:sldMkLst>
          <pc:docMk/>
          <pc:sldMk cId="3872523763" sldId="324"/>
        </pc:sldMkLst>
      </pc:sldChg>
      <pc:sldChg chg="addSp modSp mod setBg">
        <pc:chgData name="Jaya Chaturvedi" userId="S::jaya.chaturvedi@mail.mcgill.ca::115e1b54-4b56-407a-b26c-3d3b2d13b7ef" providerId="AD" clId="Web-{9DEBD526-5A14-3521-2084-22586581159F}" dt="2023-11-23T18:59:31.459" v="273"/>
        <pc:sldMkLst>
          <pc:docMk/>
          <pc:sldMk cId="2097599177" sldId="325"/>
        </pc:sldMkLst>
        <pc:spChg chg="mod">
          <ac:chgData name="Jaya Chaturvedi" userId="S::jaya.chaturvedi@mail.mcgill.ca::115e1b54-4b56-407a-b26c-3d3b2d13b7ef" providerId="AD" clId="Web-{9DEBD526-5A14-3521-2084-22586581159F}" dt="2023-11-23T18:59:31.459" v="273"/>
          <ac:spMkLst>
            <pc:docMk/>
            <pc:sldMk cId="2097599177" sldId="325"/>
            <ac:spMk id="2" creationId="{0E9AD194-7BB2-B834-0AFE-B7E08368D474}"/>
          </ac:spMkLst>
        </pc:spChg>
        <pc:spChg chg="add">
          <ac:chgData name="Jaya Chaturvedi" userId="S::jaya.chaturvedi@mail.mcgill.ca::115e1b54-4b56-407a-b26c-3d3b2d13b7ef" providerId="AD" clId="Web-{9DEBD526-5A14-3521-2084-22586581159F}" dt="2023-11-23T18:59:31.459" v="273"/>
          <ac:spMkLst>
            <pc:docMk/>
            <pc:sldMk cId="2097599177" sldId="325"/>
            <ac:spMk id="10" creationId="{53B021B3-DE93-4AB7-8A18-CF5F1CED88B8}"/>
          </ac:spMkLst>
        </pc:spChg>
        <pc:spChg chg="add">
          <ac:chgData name="Jaya Chaturvedi" userId="S::jaya.chaturvedi@mail.mcgill.ca::115e1b54-4b56-407a-b26c-3d3b2d13b7ef" providerId="AD" clId="Web-{9DEBD526-5A14-3521-2084-22586581159F}" dt="2023-11-23T18:59:31.459" v="273"/>
          <ac:spMkLst>
            <pc:docMk/>
            <pc:sldMk cId="2097599177" sldId="325"/>
            <ac:spMk id="12" creationId="{52D502E5-F6B4-4D58-B4AE-FC466FF15EE8}"/>
          </ac:spMkLst>
        </pc:spChg>
        <pc:spChg chg="add">
          <ac:chgData name="Jaya Chaturvedi" userId="S::jaya.chaturvedi@mail.mcgill.ca::115e1b54-4b56-407a-b26c-3d3b2d13b7ef" providerId="AD" clId="Web-{9DEBD526-5A14-3521-2084-22586581159F}" dt="2023-11-23T18:59:31.459" v="273"/>
          <ac:spMkLst>
            <pc:docMk/>
            <pc:sldMk cId="2097599177" sldId="325"/>
            <ac:spMk id="14" creationId="{9DECDBF4-02B6-4BB4-B65B-B8107AD6A9E8}"/>
          </ac:spMkLst>
        </pc:spChg>
        <pc:graphicFrameChg chg="mod modGraphic">
          <ac:chgData name="Jaya Chaturvedi" userId="S::jaya.chaturvedi@mail.mcgill.ca::115e1b54-4b56-407a-b26c-3d3b2d13b7ef" providerId="AD" clId="Web-{9DEBD526-5A14-3521-2084-22586581159F}" dt="2023-11-23T18:59:31.459" v="273"/>
          <ac:graphicFrameMkLst>
            <pc:docMk/>
            <pc:sldMk cId="2097599177" sldId="325"/>
            <ac:graphicFrameMk id="5" creationId="{C9364323-D6F2-91EF-6A9E-3F2D8602C1B6}"/>
          </ac:graphicFrameMkLst>
        </pc:graphicFrameChg>
      </pc:sldChg>
    </pc:docChg>
  </pc:docChgLst>
  <pc:docChgLst>
    <pc:chgData name="Yash Joshi" userId="c2794ec4-7e88-4fc8-a6ab-7b8c5e81b00d" providerId="ADAL" clId="{6132A063-09B4-47A0-A4C0-093A8122C74F}"/>
    <pc:docChg chg="modSld">
      <pc:chgData name="Yash Joshi" userId="c2794ec4-7e88-4fc8-a6ab-7b8c5e81b00d" providerId="ADAL" clId="{6132A063-09B4-47A0-A4C0-093A8122C74F}" dt="2023-11-23T20:32:03.589" v="65" actId="33524"/>
      <pc:docMkLst>
        <pc:docMk/>
      </pc:docMkLst>
      <pc:sldChg chg="modSp">
        <pc:chgData name="Yash Joshi" userId="c2794ec4-7e88-4fc8-a6ab-7b8c5e81b00d" providerId="ADAL" clId="{6132A063-09B4-47A0-A4C0-093A8122C74F}" dt="2023-11-23T20:32:03.589" v="65" actId="33524"/>
        <pc:sldMkLst>
          <pc:docMk/>
          <pc:sldMk cId="2097599177" sldId="325"/>
        </pc:sldMkLst>
        <pc:graphicFrameChg chg="mod">
          <ac:chgData name="Yash Joshi" userId="c2794ec4-7e88-4fc8-a6ab-7b8c5e81b00d" providerId="ADAL" clId="{6132A063-09B4-47A0-A4C0-093A8122C74F}" dt="2023-11-23T20:32:03.589" v="65" actId="33524"/>
          <ac:graphicFrameMkLst>
            <pc:docMk/>
            <pc:sldMk cId="2097599177" sldId="325"/>
            <ac:graphicFrameMk id="5" creationId="{C9364323-D6F2-91EF-6A9E-3F2D8602C1B6}"/>
          </ac:graphicFrameMkLst>
        </pc:graphicFrameChg>
      </pc:sldChg>
    </pc:docChg>
  </pc:docChgLst>
  <pc:docChgLst>
    <pc:chgData name="Yash Joshi" userId="S::yash.joshi@mail.mcgill.ca::c2794ec4-7e88-4fc8-a6ab-7b8c5e81b00d" providerId="AD" clId="Web-{8EAA2427-04C5-5ECD-2419-C7DBF8B8B122}"/>
    <pc:docChg chg="modSld">
      <pc:chgData name="Yash Joshi" userId="S::yash.joshi@mail.mcgill.ca::c2794ec4-7e88-4fc8-a6ab-7b8c5e81b00d" providerId="AD" clId="Web-{8EAA2427-04C5-5ECD-2419-C7DBF8B8B122}" dt="2023-11-23T20:34:35.482" v="30" actId="20577"/>
      <pc:docMkLst>
        <pc:docMk/>
      </pc:docMkLst>
      <pc:sldChg chg="modSp">
        <pc:chgData name="Yash Joshi" userId="S::yash.joshi@mail.mcgill.ca::c2794ec4-7e88-4fc8-a6ab-7b8c5e81b00d" providerId="AD" clId="Web-{8EAA2427-04C5-5ECD-2419-C7DBF8B8B122}" dt="2023-11-23T20:34:35.482" v="30" actId="20577"/>
        <pc:sldMkLst>
          <pc:docMk/>
          <pc:sldMk cId="93033975" sldId="317"/>
        </pc:sldMkLst>
        <pc:spChg chg="mod">
          <ac:chgData name="Yash Joshi" userId="S::yash.joshi@mail.mcgill.ca::c2794ec4-7e88-4fc8-a6ab-7b8c5e81b00d" providerId="AD" clId="Web-{8EAA2427-04C5-5ECD-2419-C7DBF8B8B122}" dt="2023-11-23T20:34:35.482" v="30" actId="20577"/>
          <ac:spMkLst>
            <pc:docMk/>
            <pc:sldMk cId="93033975" sldId="317"/>
            <ac:spMk id="2" creationId="{E49CB537-163E-F858-908F-A98E326572E1}"/>
          </ac:spMkLst>
        </pc:spChg>
      </pc:sldChg>
    </pc:docChg>
  </pc:docChgLst>
  <pc:docChgLst>
    <pc:chgData name="Rodrigo Castro Canal" userId="S::rodrigo.castro@mail.mcgill.ca::9df77f97-56a9-4327-bcf1-237b89f928f5" providerId="AD" clId="Web-{1E487A39-42BA-AAD7-A3F0-E31E3003F7B1}"/>
    <pc:docChg chg="modSld">
      <pc:chgData name="Rodrigo Castro Canal" userId="S::rodrigo.castro@mail.mcgill.ca::9df77f97-56a9-4327-bcf1-237b89f928f5" providerId="AD" clId="Web-{1E487A39-42BA-AAD7-A3F0-E31E3003F7B1}" dt="2023-11-23T20:08:27.272" v="57" actId="1076"/>
      <pc:docMkLst>
        <pc:docMk/>
      </pc:docMkLst>
      <pc:sldChg chg="modSp">
        <pc:chgData name="Rodrigo Castro Canal" userId="S::rodrigo.castro@mail.mcgill.ca::9df77f97-56a9-4327-bcf1-237b89f928f5" providerId="AD" clId="Web-{1E487A39-42BA-AAD7-A3F0-E31E3003F7B1}" dt="2023-11-23T18:39:30.509" v="9" actId="20577"/>
        <pc:sldMkLst>
          <pc:docMk/>
          <pc:sldMk cId="2480638426" sldId="303"/>
        </pc:sldMkLst>
        <pc:spChg chg="mod">
          <ac:chgData name="Rodrigo Castro Canal" userId="S::rodrigo.castro@mail.mcgill.ca::9df77f97-56a9-4327-bcf1-237b89f928f5" providerId="AD" clId="Web-{1E487A39-42BA-AAD7-A3F0-E31E3003F7B1}" dt="2023-11-23T18:39:30.509" v="9" actId="20577"/>
          <ac:spMkLst>
            <pc:docMk/>
            <pc:sldMk cId="2480638426" sldId="303"/>
            <ac:spMk id="3" creationId="{0C8F0F9C-546A-20FA-5CA1-C7EE1033BD91}"/>
          </ac:spMkLst>
        </pc:spChg>
      </pc:sldChg>
      <pc:sldChg chg="modSp">
        <pc:chgData name="Rodrigo Castro Canal" userId="S::rodrigo.castro@mail.mcgill.ca::9df77f97-56a9-4327-bcf1-237b89f928f5" providerId="AD" clId="Web-{1E487A39-42BA-AAD7-A3F0-E31E3003F7B1}" dt="2023-11-23T18:48:33.190" v="21" actId="20577"/>
        <pc:sldMkLst>
          <pc:docMk/>
          <pc:sldMk cId="3203489365" sldId="304"/>
        </pc:sldMkLst>
        <pc:spChg chg="mod">
          <ac:chgData name="Rodrigo Castro Canal" userId="S::rodrigo.castro@mail.mcgill.ca::9df77f97-56a9-4327-bcf1-237b89f928f5" providerId="AD" clId="Web-{1E487A39-42BA-AAD7-A3F0-E31E3003F7B1}" dt="2023-11-23T18:48:33.190" v="21" actId="20577"/>
          <ac:spMkLst>
            <pc:docMk/>
            <pc:sldMk cId="3203489365" sldId="304"/>
            <ac:spMk id="3" creationId="{0C8F0F9C-546A-20FA-5CA1-C7EE1033BD91}"/>
          </ac:spMkLst>
        </pc:spChg>
      </pc:sldChg>
      <pc:sldChg chg="modSp">
        <pc:chgData name="Rodrigo Castro Canal" userId="S::rodrigo.castro@mail.mcgill.ca::9df77f97-56a9-4327-bcf1-237b89f928f5" providerId="AD" clId="Web-{1E487A39-42BA-AAD7-A3F0-E31E3003F7B1}" dt="2023-11-23T18:44:57.552" v="13" actId="20577"/>
        <pc:sldMkLst>
          <pc:docMk/>
          <pc:sldMk cId="3824024764" sldId="305"/>
        </pc:sldMkLst>
        <pc:spChg chg="mod">
          <ac:chgData name="Rodrigo Castro Canal" userId="S::rodrigo.castro@mail.mcgill.ca::9df77f97-56a9-4327-bcf1-237b89f928f5" providerId="AD" clId="Web-{1E487A39-42BA-AAD7-A3F0-E31E3003F7B1}" dt="2023-11-23T18:44:57.552" v="13" actId="20577"/>
          <ac:spMkLst>
            <pc:docMk/>
            <pc:sldMk cId="3824024764" sldId="305"/>
            <ac:spMk id="3" creationId="{0C8F0F9C-546A-20FA-5CA1-C7EE1033BD91}"/>
          </ac:spMkLst>
        </pc:spChg>
      </pc:sldChg>
      <pc:sldChg chg="modSp">
        <pc:chgData name="Rodrigo Castro Canal" userId="S::rodrigo.castro@mail.mcgill.ca::9df77f97-56a9-4327-bcf1-237b89f928f5" providerId="AD" clId="Web-{1E487A39-42BA-AAD7-A3F0-E31E3003F7B1}" dt="2023-11-23T18:49:05.252" v="52" actId="20577"/>
        <pc:sldMkLst>
          <pc:docMk/>
          <pc:sldMk cId="2111304212" sldId="307"/>
        </pc:sldMkLst>
        <pc:spChg chg="mod">
          <ac:chgData name="Rodrigo Castro Canal" userId="S::rodrigo.castro@mail.mcgill.ca::9df77f97-56a9-4327-bcf1-237b89f928f5" providerId="AD" clId="Web-{1E487A39-42BA-AAD7-A3F0-E31E3003F7B1}" dt="2023-11-23T18:49:05.252" v="52" actId="20577"/>
          <ac:spMkLst>
            <pc:docMk/>
            <pc:sldMk cId="2111304212" sldId="307"/>
            <ac:spMk id="3" creationId="{26BA0903-9DAB-916A-2EE7-CF53033D394A}"/>
          </ac:spMkLst>
        </pc:spChg>
      </pc:sldChg>
      <pc:sldChg chg="modSp">
        <pc:chgData name="Rodrigo Castro Canal" userId="S::rodrigo.castro@mail.mcgill.ca::9df77f97-56a9-4327-bcf1-237b89f928f5" providerId="AD" clId="Web-{1E487A39-42BA-AAD7-A3F0-E31E3003F7B1}" dt="2023-11-23T18:51:18.172" v="55" actId="20577"/>
        <pc:sldMkLst>
          <pc:docMk/>
          <pc:sldMk cId="2977593615" sldId="313"/>
        </pc:sldMkLst>
        <pc:spChg chg="mod">
          <ac:chgData name="Rodrigo Castro Canal" userId="S::rodrigo.castro@mail.mcgill.ca::9df77f97-56a9-4327-bcf1-237b89f928f5" providerId="AD" clId="Web-{1E487A39-42BA-AAD7-A3F0-E31E3003F7B1}" dt="2023-11-23T18:51:18.172" v="55" actId="20577"/>
          <ac:spMkLst>
            <pc:docMk/>
            <pc:sldMk cId="2977593615" sldId="313"/>
            <ac:spMk id="2" creationId="{32CDF1FD-7F11-DFDF-0D42-E6E134F714DD}"/>
          </ac:spMkLst>
        </pc:spChg>
      </pc:sldChg>
      <pc:sldChg chg="modSp">
        <pc:chgData name="Rodrigo Castro Canal" userId="S::rodrigo.castro@mail.mcgill.ca::9df77f97-56a9-4327-bcf1-237b89f928f5" providerId="AD" clId="Web-{1E487A39-42BA-AAD7-A3F0-E31E3003F7B1}" dt="2023-11-23T20:08:27.272" v="57" actId="1076"/>
        <pc:sldMkLst>
          <pc:docMk/>
          <pc:sldMk cId="2097599177" sldId="325"/>
        </pc:sldMkLst>
        <pc:graphicFrameChg chg="mod">
          <ac:chgData name="Rodrigo Castro Canal" userId="S::rodrigo.castro@mail.mcgill.ca::9df77f97-56a9-4327-bcf1-237b89f928f5" providerId="AD" clId="Web-{1E487A39-42BA-AAD7-A3F0-E31E3003F7B1}" dt="2023-11-23T20:08:27.272" v="57" actId="1076"/>
          <ac:graphicFrameMkLst>
            <pc:docMk/>
            <pc:sldMk cId="2097599177" sldId="325"/>
            <ac:graphicFrameMk id="5" creationId="{C9364323-D6F2-91EF-6A9E-3F2D8602C1B6}"/>
          </ac:graphicFrameMkLst>
        </pc:graphicFrameChg>
      </pc:sldChg>
    </pc:docChg>
  </pc:docChgLst>
  <pc:docChgLst>
    <pc:chgData name="Rodrigo Castro Canal" userId="S::rodrigo.castro@mail.mcgill.ca::9df77f97-56a9-4327-bcf1-237b89f928f5" providerId="AD" clId="Web-{08B7F18E-6B36-5311-5A75-F4E420111D27}"/>
    <pc:docChg chg="modSld">
      <pc:chgData name="Rodrigo Castro Canal" userId="S::rodrigo.castro@mail.mcgill.ca::9df77f97-56a9-4327-bcf1-237b89f928f5" providerId="AD" clId="Web-{08B7F18E-6B36-5311-5A75-F4E420111D27}" dt="2023-11-23T18:17:03.690" v="4" actId="20577"/>
      <pc:docMkLst>
        <pc:docMk/>
      </pc:docMkLst>
      <pc:sldChg chg="modSp">
        <pc:chgData name="Rodrigo Castro Canal" userId="S::rodrigo.castro@mail.mcgill.ca::9df77f97-56a9-4327-bcf1-237b89f928f5" providerId="AD" clId="Web-{08B7F18E-6B36-5311-5A75-F4E420111D27}" dt="2023-11-23T18:17:03.690" v="4" actId="20577"/>
        <pc:sldMkLst>
          <pc:docMk/>
          <pc:sldMk cId="1501734889" sldId="323"/>
        </pc:sldMkLst>
        <pc:spChg chg="mod">
          <ac:chgData name="Rodrigo Castro Canal" userId="S::rodrigo.castro@mail.mcgill.ca::9df77f97-56a9-4327-bcf1-237b89f928f5" providerId="AD" clId="Web-{08B7F18E-6B36-5311-5A75-F4E420111D27}" dt="2023-11-23T18:17:03.690" v="4" actId="20577"/>
          <ac:spMkLst>
            <pc:docMk/>
            <pc:sldMk cId="1501734889" sldId="323"/>
            <ac:spMk id="3" creationId="{0C8F0F9C-546A-20FA-5CA1-C7EE1033BD91}"/>
          </ac:spMkLst>
        </pc:spChg>
      </pc:sldChg>
    </pc:docChg>
  </pc:docChgLst>
  <pc:docChgLst>
    <pc:chgData name="Yash Joshi" userId="S::yash.joshi@mail.mcgill.ca::c2794ec4-7e88-4fc8-a6ab-7b8c5e81b00d" providerId="AD" clId="Web-{A7796081-4DAA-F14D-7BEC-A3DC8285E72F}"/>
    <pc:docChg chg="modSld">
      <pc:chgData name="Yash Joshi" userId="S::yash.joshi@mail.mcgill.ca::c2794ec4-7e88-4fc8-a6ab-7b8c5e81b00d" providerId="AD" clId="Web-{A7796081-4DAA-F14D-7BEC-A3DC8285E72F}" dt="2023-11-23T19:50:17.118" v="53" actId="20577"/>
      <pc:docMkLst>
        <pc:docMk/>
      </pc:docMkLst>
      <pc:sldChg chg="modSp">
        <pc:chgData name="Yash Joshi" userId="S::yash.joshi@mail.mcgill.ca::c2794ec4-7e88-4fc8-a6ab-7b8c5e81b00d" providerId="AD" clId="Web-{A7796081-4DAA-F14D-7BEC-A3DC8285E72F}" dt="2023-11-23T19:50:17.118" v="53" actId="20577"/>
        <pc:sldMkLst>
          <pc:docMk/>
          <pc:sldMk cId="3264560239" sldId="320"/>
        </pc:sldMkLst>
        <pc:spChg chg="mod">
          <ac:chgData name="Yash Joshi" userId="S::yash.joshi@mail.mcgill.ca::c2794ec4-7e88-4fc8-a6ab-7b8c5e81b00d" providerId="AD" clId="Web-{A7796081-4DAA-F14D-7BEC-A3DC8285E72F}" dt="2023-11-23T19:50:17.118" v="53" actId="20577"/>
          <ac:spMkLst>
            <pc:docMk/>
            <pc:sldMk cId="3264560239" sldId="320"/>
            <ac:spMk id="3" creationId="{328B74DB-F7C8-8C67-F058-249ED2036339}"/>
          </ac:spMkLst>
        </pc:spChg>
      </pc:sldChg>
      <pc:sldChg chg="modSp">
        <pc:chgData name="Yash Joshi" userId="S::yash.joshi@mail.mcgill.ca::c2794ec4-7e88-4fc8-a6ab-7b8c5e81b00d" providerId="AD" clId="Web-{A7796081-4DAA-F14D-7BEC-A3DC8285E72F}" dt="2023-11-23T19:50:00.681" v="23" actId="20577"/>
        <pc:sldMkLst>
          <pc:docMk/>
          <pc:sldMk cId="1501734889" sldId="323"/>
        </pc:sldMkLst>
        <pc:spChg chg="mod">
          <ac:chgData name="Yash Joshi" userId="S::yash.joshi@mail.mcgill.ca::c2794ec4-7e88-4fc8-a6ab-7b8c5e81b00d" providerId="AD" clId="Web-{A7796081-4DAA-F14D-7BEC-A3DC8285E72F}" dt="2023-11-23T19:49:36.836" v="0" actId="20577"/>
          <ac:spMkLst>
            <pc:docMk/>
            <pc:sldMk cId="1501734889" sldId="323"/>
            <ac:spMk id="2" creationId="{32CDF1FD-7F11-DFDF-0D42-E6E134F714DD}"/>
          </ac:spMkLst>
        </pc:spChg>
        <pc:spChg chg="mod">
          <ac:chgData name="Yash Joshi" userId="S::yash.joshi@mail.mcgill.ca::c2794ec4-7e88-4fc8-a6ab-7b8c5e81b00d" providerId="AD" clId="Web-{A7796081-4DAA-F14D-7BEC-A3DC8285E72F}" dt="2023-11-23T19:50:00.681" v="23" actId="20577"/>
          <ac:spMkLst>
            <pc:docMk/>
            <pc:sldMk cId="1501734889" sldId="323"/>
            <ac:spMk id="3" creationId="{0C8F0F9C-546A-20FA-5CA1-C7EE1033BD91}"/>
          </ac:spMkLst>
        </pc:spChg>
      </pc:sldChg>
    </pc:docChg>
  </pc:docChgLst>
  <pc:docChgLst>
    <pc:chgData name="Krishan Gupta" userId="S::krishan.gupta@mail.mcgill.ca::a8a4fc63-ab24-4f93-9b03-3c8c62159ca0" providerId="AD" clId="Web-{F64E9E20-A21C-8809-83A5-D5841C6D8B42}"/>
    <pc:docChg chg="modSld">
      <pc:chgData name="Krishan Gupta" userId="S::krishan.gupta@mail.mcgill.ca::a8a4fc63-ab24-4f93-9b03-3c8c62159ca0" providerId="AD" clId="Web-{F64E9E20-A21C-8809-83A5-D5841C6D8B42}" dt="2023-11-23T21:48:04.941" v="102" actId="1076"/>
      <pc:docMkLst>
        <pc:docMk/>
      </pc:docMkLst>
      <pc:sldChg chg="modSp">
        <pc:chgData name="Krishan Gupta" userId="S::krishan.gupta@mail.mcgill.ca::a8a4fc63-ab24-4f93-9b03-3c8c62159ca0" providerId="AD" clId="Web-{F64E9E20-A21C-8809-83A5-D5841C6D8B42}" dt="2023-11-23T21:48:04.941" v="102" actId="1076"/>
        <pc:sldMkLst>
          <pc:docMk/>
          <pc:sldMk cId="161628265" sldId="302"/>
        </pc:sldMkLst>
        <pc:picChg chg="mod">
          <ac:chgData name="Krishan Gupta" userId="S::krishan.gupta@mail.mcgill.ca::a8a4fc63-ab24-4f93-9b03-3c8c62159ca0" providerId="AD" clId="Web-{F64E9E20-A21C-8809-83A5-D5841C6D8B42}" dt="2023-11-23T21:48:04.941" v="102" actId="1076"/>
          <ac:picMkLst>
            <pc:docMk/>
            <pc:sldMk cId="161628265" sldId="302"/>
            <ac:picMk id="5" creationId="{60F9D043-1E44-7281-0079-381CDA392B29}"/>
          </ac:picMkLst>
        </pc:picChg>
      </pc:sldChg>
      <pc:sldChg chg="addSp modSp">
        <pc:chgData name="Krishan Gupta" userId="S::krishan.gupta@mail.mcgill.ca::a8a4fc63-ab24-4f93-9b03-3c8c62159ca0" providerId="AD" clId="Web-{F64E9E20-A21C-8809-83A5-D5841C6D8B42}" dt="2023-11-23T18:29:44.170" v="25" actId="1076"/>
        <pc:sldMkLst>
          <pc:docMk/>
          <pc:sldMk cId="4241930045" sldId="309"/>
        </pc:sldMkLst>
        <pc:spChg chg="mod">
          <ac:chgData name="Krishan Gupta" userId="S::krishan.gupta@mail.mcgill.ca::a8a4fc63-ab24-4f93-9b03-3c8c62159ca0" providerId="AD" clId="Web-{F64E9E20-A21C-8809-83A5-D5841C6D8B42}" dt="2023-11-23T18:29:44.170" v="25" actId="1076"/>
          <ac:spMkLst>
            <pc:docMk/>
            <pc:sldMk cId="4241930045" sldId="309"/>
            <ac:spMk id="2" creationId="{32CDF1FD-7F11-DFDF-0D42-E6E134F714DD}"/>
          </ac:spMkLst>
        </pc:spChg>
        <pc:picChg chg="add mod">
          <ac:chgData name="Krishan Gupta" userId="S::krishan.gupta@mail.mcgill.ca::a8a4fc63-ab24-4f93-9b03-3c8c62159ca0" providerId="AD" clId="Web-{F64E9E20-A21C-8809-83A5-D5841C6D8B42}" dt="2023-11-23T18:27:53.122" v="23" actId="1076"/>
          <ac:picMkLst>
            <pc:docMk/>
            <pc:sldMk cId="4241930045" sldId="309"/>
            <ac:picMk id="6" creationId="{29C67D3B-0694-7EF1-283A-0761E844FB2C}"/>
          </ac:picMkLst>
        </pc:picChg>
      </pc:sldChg>
      <pc:sldChg chg="addSp delSp modSp">
        <pc:chgData name="Krishan Gupta" userId="S::krishan.gupta@mail.mcgill.ca::a8a4fc63-ab24-4f93-9b03-3c8c62159ca0" providerId="AD" clId="Web-{F64E9E20-A21C-8809-83A5-D5841C6D8B42}" dt="2023-11-23T18:26:59.090" v="21" actId="20577"/>
        <pc:sldMkLst>
          <pc:docMk/>
          <pc:sldMk cId="2112833650" sldId="310"/>
        </pc:sldMkLst>
        <pc:spChg chg="del mod">
          <ac:chgData name="Krishan Gupta" userId="S::krishan.gupta@mail.mcgill.ca::a8a4fc63-ab24-4f93-9b03-3c8c62159ca0" providerId="AD" clId="Web-{F64E9E20-A21C-8809-83A5-D5841C6D8B42}" dt="2023-11-23T18:26:30.308" v="12"/>
          <ac:spMkLst>
            <pc:docMk/>
            <pc:sldMk cId="2112833650" sldId="310"/>
            <ac:spMk id="5" creationId="{DE355004-E5D4-274D-1AC4-72F2E68EC11C}"/>
          </ac:spMkLst>
        </pc:spChg>
        <pc:spChg chg="mod">
          <ac:chgData name="Krishan Gupta" userId="S::krishan.gupta@mail.mcgill.ca::a8a4fc63-ab24-4f93-9b03-3c8c62159ca0" providerId="AD" clId="Web-{F64E9E20-A21C-8809-83A5-D5841C6D8B42}" dt="2023-11-23T18:26:59.090" v="21" actId="20577"/>
          <ac:spMkLst>
            <pc:docMk/>
            <pc:sldMk cId="2112833650" sldId="310"/>
            <ac:spMk id="10" creationId="{C5F55025-DC11-4914-66A0-59EE64F1764E}"/>
          </ac:spMkLst>
        </pc:spChg>
        <pc:picChg chg="add mod">
          <ac:chgData name="Krishan Gupta" userId="S::krishan.gupta@mail.mcgill.ca::a8a4fc63-ab24-4f93-9b03-3c8c62159ca0" providerId="AD" clId="Web-{F64E9E20-A21C-8809-83A5-D5841C6D8B42}" dt="2023-11-23T18:26:51.839" v="18" actId="1076"/>
          <ac:picMkLst>
            <pc:docMk/>
            <pc:sldMk cId="2112833650" sldId="310"/>
            <ac:picMk id="4" creationId="{793605DB-09B7-320D-8347-965E457AA976}"/>
          </ac:picMkLst>
        </pc:picChg>
        <pc:picChg chg="del">
          <ac:chgData name="Krishan Gupta" userId="S::krishan.gupta@mail.mcgill.ca::a8a4fc63-ab24-4f93-9b03-3c8c62159ca0" providerId="AD" clId="Web-{F64E9E20-A21C-8809-83A5-D5841C6D8B42}" dt="2023-11-23T18:26:06.276" v="1"/>
          <ac:picMkLst>
            <pc:docMk/>
            <pc:sldMk cId="2112833650" sldId="310"/>
            <ac:picMk id="7" creationId="{A02ADEF5-5EB4-776E-0739-293F6E163B49}"/>
          </ac:picMkLst>
        </pc:picChg>
        <pc:picChg chg="del">
          <ac:chgData name="Krishan Gupta" userId="S::krishan.gupta@mail.mcgill.ca::a8a4fc63-ab24-4f93-9b03-3c8c62159ca0" providerId="AD" clId="Web-{F64E9E20-A21C-8809-83A5-D5841C6D8B42}" dt="2023-11-23T18:26:04.948" v="0"/>
          <ac:picMkLst>
            <pc:docMk/>
            <pc:sldMk cId="2112833650" sldId="310"/>
            <ac:picMk id="9" creationId="{7D15F6F1-989A-7867-F15A-FE899451CC21}"/>
          </ac:picMkLst>
        </pc:picChg>
      </pc:sldChg>
      <pc:sldChg chg="modSp">
        <pc:chgData name="Krishan Gupta" userId="S::krishan.gupta@mail.mcgill.ca::a8a4fc63-ab24-4f93-9b03-3c8c62159ca0" providerId="AD" clId="Web-{F64E9E20-A21C-8809-83A5-D5841C6D8B42}" dt="2023-11-23T19:06:17.409" v="92" actId="14100"/>
        <pc:sldMkLst>
          <pc:docMk/>
          <pc:sldMk cId="3175585389" sldId="315"/>
        </pc:sldMkLst>
        <pc:picChg chg="mod">
          <ac:chgData name="Krishan Gupta" userId="S::krishan.gupta@mail.mcgill.ca::a8a4fc63-ab24-4f93-9b03-3c8c62159ca0" providerId="AD" clId="Web-{F64E9E20-A21C-8809-83A5-D5841C6D8B42}" dt="2023-11-23T19:05:51.753" v="87" actId="14100"/>
          <ac:picMkLst>
            <pc:docMk/>
            <pc:sldMk cId="3175585389" sldId="315"/>
            <ac:picMk id="4103" creationId="{AA4B0086-5F65-7406-245F-9936B127D20D}"/>
          </ac:picMkLst>
        </pc:picChg>
        <pc:picChg chg="mod">
          <ac:chgData name="Krishan Gupta" userId="S::krishan.gupta@mail.mcgill.ca::a8a4fc63-ab24-4f93-9b03-3c8c62159ca0" providerId="AD" clId="Web-{F64E9E20-A21C-8809-83A5-D5841C6D8B42}" dt="2023-11-23T19:06:02.143" v="90" actId="14100"/>
          <ac:picMkLst>
            <pc:docMk/>
            <pc:sldMk cId="3175585389" sldId="315"/>
            <ac:picMk id="4105" creationId="{D13617AA-AFD2-AE5C-03BA-B211B6656128}"/>
          </ac:picMkLst>
        </pc:picChg>
        <pc:picChg chg="mod">
          <ac:chgData name="Krishan Gupta" userId="S::krishan.gupta@mail.mcgill.ca::a8a4fc63-ab24-4f93-9b03-3c8c62159ca0" providerId="AD" clId="Web-{F64E9E20-A21C-8809-83A5-D5841C6D8B42}" dt="2023-11-23T19:06:17.409" v="92" actId="14100"/>
          <ac:picMkLst>
            <pc:docMk/>
            <pc:sldMk cId="3175585389" sldId="315"/>
            <ac:picMk id="4107" creationId="{1FCAD4B7-B7DF-9DBF-CA94-A784999A6775}"/>
          </ac:picMkLst>
        </pc:picChg>
      </pc:sldChg>
      <pc:sldChg chg="addSp delSp modSp">
        <pc:chgData name="Krishan Gupta" userId="S::krishan.gupta@mail.mcgill.ca::a8a4fc63-ab24-4f93-9b03-3c8c62159ca0" providerId="AD" clId="Web-{F64E9E20-A21C-8809-83A5-D5841C6D8B42}" dt="2023-11-23T19:08:47.896" v="97" actId="14100"/>
        <pc:sldMkLst>
          <pc:docMk/>
          <pc:sldMk cId="3840882387" sldId="316"/>
        </pc:sldMkLst>
        <pc:picChg chg="add mod">
          <ac:chgData name="Krishan Gupta" userId="S::krishan.gupta@mail.mcgill.ca::a8a4fc63-ab24-4f93-9b03-3c8c62159ca0" providerId="AD" clId="Web-{F64E9E20-A21C-8809-83A5-D5841C6D8B42}" dt="2023-11-23T19:08:47.896" v="97" actId="14100"/>
          <ac:picMkLst>
            <pc:docMk/>
            <pc:sldMk cId="3840882387" sldId="316"/>
            <ac:picMk id="3" creationId="{BEB889BD-905C-E3F3-1628-200BC2A0DE74}"/>
          </ac:picMkLst>
        </pc:picChg>
        <pc:picChg chg="del">
          <ac:chgData name="Krishan Gupta" userId="S::krishan.gupta@mail.mcgill.ca::a8a4fc63-ab24-4f93-9b03-3c8c62159ca0" providerId="AD" clId="Web-{F64E9E20-A21C-8809-83A5-D5841C6D8B42}" dt="2023-11-23T19:08:43.255" v="95"/>
          <ac:picMkLst>
            <pc:docMk/>
            <pc:sldMk cId="3840882387" sldId="316"/>
            <ac:picMk id="5122" creationId="{4AA2BEA6-7AD5-B7BA-F2E9-CA669611B86B}"/>
          </ac:picMkLst>
        </pc:picChg>
      </pc:sldChg>
      <pc:sldChg chg="modSp">
        <pc:chgData name="Krishan Gupta" userId="S::krishan.gupta@mail.mcgill.ca::a8a4fc63-ab24-4f93-9b03-3c8c62159ca0" providerId="AD" clId="Web-{F64E9E20-A21C-8809-83A5-D5841C6D8B42}" dt="2023-11-23T19:09:28.318" v="99" actId="14100"/>
        <pc:sldMkLst>
          <pc:docMk/>
          <pc:sldMk cId="93033975" sldId="317"/>
        </pc:sldMkLst>
        <pc:picChg chg="mod">
          <ac:chgData name="Krishan Gupta" userId="S::krishan.gupta@mail.mcgill.ca::a8a4fc63-ab24-4f93-9b03-3c8c62159ca0" providerId="AD" clId="Web-{F64E9E20-A21C-8809-83A5-D5841C6D8B42}" dt="2023-11-23T19:09:24.006" v="98" actId="14100"/>
          <ac:picMkLst>
            <pc:docMk/>
            <pc:sldMk cId="93033975" sldId="317"/>
            <ac:picMk id="6146" creationId="{AD6DACAF-72B1-CE4C-268A-A2EBF81C6E27}"/>
          </ac:picMkLst>
        </pc:picChg>
        <pc:picChg chg="mod">
          <ac:chgData name="Krishan Gupta" userId="S::krishan.gupta@mail.mcgill.ca::a8a4fc63-ab24-4f93-9b03-3c8c62159ca0" providerId="AD" clId="Web-{F64E9E20-A21C-8809-83A5-D5841C6D8B42}" dt="2023-11-23T19:09:28.318" v="99" actId="14100"/>
          <ac:picMkLst>
            <pc:docMk/>
            <pc:sldMk cId="93033975" sldId="317"/>
            <ac:picMk id="6148" creationId="{64D1AADD-B340-57ED-F185-932FCF811D80}"/>
          </ac:picMkLst>
        </pc:picChg>
      </pc:sldChg>
      <pc:sldChg chg="modSp">
        <pc:chgData name="Krishan Gupta" userId="S::krishan.gupta@mail.mcgill.ca::a8a4fc63-ab24-4f93-9b03-3c8c62159ca0" providerId="AD" clId="Web-{F64E9E20-A21C-8809-83A5-D5841C6D8B42}" dt="2023-11-23T19:10:57.226" v="100" actId="14100"/>
        <pc:sldMkLst>
          <pc:docMk/>
          <pc:sldMk cId="2552345012" sldId="319"/>
        </pc:sldMkLst>
        <pc:picChg chg="mod">
          <ac:chgData name="Krishan Gupta" userId="S::krishan.gupta@mail.mcgill.ca::a8a4fc63-ab24-4f93-9b03-3c8c62159ca0" providerId="AD" clId="Web-{F64E9E20-A21C-8809-83A5-D5841C6D8B42}" dt="2023-11-23T19:10:57.226" v="100" actId="14100"/>
          <ac:picMkLst>
            <pc:docMk/>
            <pc:sldMk cId="2552345012" sldId="319"/>
            <ac:picMk id="8194" creationId="{F11A8C58-FFEB-2ACF-E3A3-65E633F0C137}"/>
          </ac:picMkLst>
        </pc:picChg>
      </pc:sldChg>
      <pc:sldChg chg="modSp">
        <pc:chgData name="Krishan Gupta" userId="S::krishan.gupta@mail.mcgill.ca::a8a4fc63-ab24-4f93-9b03-3c8c62159ca0" providerId="AD" clId="Web-{F64E9E20-A21C-8809-83A5-D5841C6D8B42}" dt="2023-11-23T19:05:47.284" v="86" actId="20577"/>
        <pc:sldMkLst>
          <pc:docMk/>
          <pc:sldMk cId="4067484008" sldId="322"/>
        </pc:sldMkLst>
        <pc:spChg chg="mod">
          <ac:chgData name="Krishan Gupta" userId="S::krishan.gupta@mail.mcgill.ca::a8a4fc63-ab24-4f93-9b03-3c8c62159ca0" providerId="AD" clId="Web-{F64E9E20-A21C-8809-83A5-D5841C6D8B42}" dt="2023-11-23T19:05:47.284" v="86" actId="20577"/>
          <ac:spMkLst>
            <pc:docMk/>
            <pc:sldMk cId="4067484008" sldId="322"/>
            <ac:spMk id="3" creationId="{0C8F0F9C-546A-20FA-5CA1-C7EE1033BD9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EADFC-8947-4177-8DCC-6B8930C19236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0FC4CB-3EBF-4072-A7D9-419FEA9AE628}">
      <dgm:prSet custT="1"/>
      <dgm:spPr/>
      <dgm:t>
        <a:bodyPr/>
        <a:lstStyle/>
        <a:p>
          <a:pPr>
            <a:defRPr b="1"/>
          </a:pPr>
          <a:r>
            <a:rPr lang="en-US" sz="1200" b="1" i="0"/>
            <a:t>Project Purpose:</a:t>
          </a:r>
          <a:endParaRPr lang="en-US" sz="1200"/>
        </a:p>
      </dgm:t>
    </dgm:pt>
    <dgm:pt modelId="{5190B17D-FE8A-47C7-8083-7375CC4D9E40}" type="parTrans" cxnId="{596FD020-2081-44CB-99B9-C54659A26C75}">
      <dgm:prSet/>
      <dgm:spPr/>
      <dgm:t>
        <a:bodyPr/>
        <a:lstStyle/>
        <a:p>
          <a:endParaRPr lang="en-US" sz="1200"/>
        </a:p>
      </dgm:t>
    </dgm:pt>
    <dgm:pt modelId="{78438987-BCE3-4A9E-93B4-52539233F87F}" type="sibTrans" cxnId="{596FD020-2081-44CB-99B9-C54659A26C75}">
      <dgm:prSet/>
      <dgm:spPr/>
      <dgm:t>
        <a:bodyPr/>
        <a:lstStyle/>
        <a:p>
          <a:endParaRPr lang="en-US" sz="1200"/>
        </a:p>
      </dgm:t>
    </dgm:pt>
    <dgm:pt modelId="{200D99A7-560D-40F9-88A4-22D371AF8218}">
      <dgm:prSet custT="1"/>
      <dgm:spPr/>
      <dgm:t>
        <a:bodyPr/>
        <a:lstStyle/>
        <a:p>
          <a:r>
            <a:rPr lang="en-US" sz="1200" b="0" i="0"/>
            <a:t>Optimize snow removal in Montreal.</a:t>
          </a:r>
          <a:endParaRPr lang="en-US" sz="1200"/>
        </a:p>
      </dgm:t>
    </dgm:pt>
    <dgm:pt modelId="{00F04467-02EB-454B-BC77-814493D58CF4}" type="parTrans" cxnId="{4743509B-63F5-4A5C-9A89-864201EBA4E4}">
      <dgm:prSet/>
      <dgm:spPr/>
      <dgm:t>
        <a:bodyPr/>
        <a:lstStyle/>
        <a:p>
          <a:endParaRPr lang="en-US" sz="1200"/>
        </a:p>
      </dgm:t>
    </dgm:pt>
    <dgm:pt modelId="{43BCADB5-F287-4BFE-803D-35E1193FB326}" type="sibTrans" cxnId="{4743509B-63F5-4A5C-9A89-864201EBA4E4}">
      <dgm:prSet/>
      <dgm:spPr/>
      <dgm:t>
        <a:bodyPr/>
        <a:lstStyle/>
        <a:p>
          <a:endParaRPr lang="en-US" sz="1200"/>
        </a:p>
      </dgm:t>
    </dgm:pt>
    <dgm:pt modelId="{057E06FB-241F-4B2C-B3B3-4D37D5DB6827}">
      <dgm:prSet custT="1"/>
      <dgm:spPr/>
      <dgm:t>
        <a:bodyPr/>
        <a:lstStyle/>
        <a:p>
          <a:r>
            <a:rPr lang="en-US" sz="1200" b="0" i="0"/>
            <a:t>Identify cost-effective central hub for operations.</a:t>
          </a:r>
          <a:endParaRPr lang="en-US" sz="1200"/>
        </a:p>
      </dgm:t>
    </dgm:pt>
    <dgm:pt modelId="{0C2A0817-8C07-4302-BAB5-08CD5967914D}" type="parTrans" cxnId="{AEEBDB53-8EB9-414F-897F-2FABEC0B71EB}">
      <dgm:prSet/>
      <dgm:spPr/>
      <dgm:t>
        <a:bodyPr/>
        <a:lstStyle/>
        <a:p>
          <a:endParaRPr lang="en-US" sz="1200"/>
        </a:p>
      </dgm:t>
    </dgm:pt>
    <dgm:pt modelId="{A3A16C24-3F2F-4D2B-9103-D45C70410C60}" type="sibTrans" cxnId="{AEEBDB53-8EB9-414F-897F-2FABEC0B71EB}">
      <dgm:prSet/>
      <dgm:spPr/>
      <dgm:t>
        <a:bodyPr/>
        <a:lstStyle/>
        <a:p>
          <a:endParaRPr lang="en-US" sz="1200"/>
        </a:p>
      </dgm:t>
    </dgm:pt>
    <dgm:pt modelId="{7E9B59A2-6AAB-4544-8089-F81463B9E537}">
      <dgm:prSet custT="1"/>
      <dgm:spPr/>
      <dgm:t>
        <a:bodyPr/>
        <a:lstStyle/>
        <a:p>
          <a:pPr>
            <a:defRPr b="1"/>
          </a:pPr>
          <a:r>
            <a:rPr lang="en-US" sz="1200" b="1" i="0"/>
            <a:t>Importance:</a:t>
          </a:r>
          <a:endParaRPr lang="en-US" sz="1200"/>
        </a:p>
      </dgm:t>
    </dgm:pt>
    <dgm:pt modelId="{14DDFE0E-189E-4006-9FC7-9AEA1B1E6BA9}" type="parTrans" cxnId="{16D939C7-9954-4A5B-AF4B-3E3BCC52D4B1}">
      <dgm:prSet/>
      <dgm:spPr/>
      <dgm:t>
        <a:bodyPr/>
        <a:lstStyle/>
        <a:p>
          <a:endParaRPr lang="en-US" sz="1200"/>
        </a:p>
      </dgm:t>
    </dgm:pt>
    <dgm:pt modelId="{E5817F88-05D9-49A0-9CA0-2435173205D4}" type="sibTrans" cxnId="{16D939C7-9954-4A5B-AF4B-3E3BCC52D4B1}">
      <dgm:prSet/>
      <dgm:spPr/>
      <dgm:t>
        <a:bodyPr/>
        <a:lstStyle/>
        <a:p>
          <a:endParaRPr lang="en-US" sz="1200"/>
        </a:p>
      </dgm:t>
    </dgm:pt>
    <dgm:pt modelId="{F08B383E-3DBF-4826-82A9-A384F58CF319}">
      <dgm:prSet custT="1"/>
      <dgm:spPr/>
      <dgm:t>
        <a:bodyPr/>
        <a:lstStyle/>
        <a:p>
          <a:r>
            <a:rPr lang="en-US" sz="1200" b="0" i="0"/>
            <a:t>Critical for safe, accessible city during winter.</a:t>
          </a:r>
          <a:endParaRPr lang="en-US" sz="1200"/>
        </a:p>
      </dgm:t>
    </dgm:pt>
    <dgm:pt modelId="{69E80511-587E-4764-8F8D-CADF3502A798}" type="parTrans" cxnId="{3414C05D-7C80-416F-A4D0-D18E43F35F96}">
      <dgm:prSet/>
      <dgm:spPr/>
      <dgm:t>
        <a:bodyPr/>
        <a:lstStyle/>
        <a:p>
          <a:endParaRPr lang="en-US" sz="1200"/>
        </a:p>
      </dgm:t>
    </dgm:pt>
    <dgm:pt modelId="{6791EC48-F935-4D85-AE88-F540DCF8E744}" type="sibTrans" cxnId="{3414C05D-7C80-416F-A4D0-D18E43F35F96}">
      <dgm:prSet/>
      <dgm:spPr/>
      <dgm:t>
        <a:bodyPr/>
        <a:lstStyle/>
        <a:p>
          <a:endParaRPr lang="en-US" sz="1200"/>
        </a:p>
      </dgm:t>
    </dgm:pt>
    <dgm:pt modelId="{4398A762-B35C-4D73-BC3F-49DA51410371}">
      <dgm:prSet custT="1"/>
      <dgm:spPr/>
      <dgm:t>
        <a:bodyPr/>
        <a:lstStyle/>
        <a:p>
          <a:r>
            <a:rPr lang="en-US" sz="1200" b="0" i="0"/>
            <a:t>Supports sustainable urban planning.</a:t>
          </a:r>
          <a:endParaRPr lang="en-US" sz="1200"/>
        </a:p>
      </dgm:t>
    </dgm:pt>
    <dgm:pt modelId="{1CA80101-2FAD-4800-9BB9-06A37A523AA9}" type="parTrans" cxnId="{AB2D9D9B-D222-46D6-BE3A-107B3952E2C6}">
      <dgm:prSet/>
      <dgm:spPr/>
      <dgm:t>
        <a:bodyPr/>
        <a:lstStyle/>
        <a:p>
          <a:endParaRPr lang="en-US" sz="1200"/>
        </a:p>
      </dgm:t>
    </dgm:pt>
    <dgm:pt modelId="{B115BFE6-BFB3-4B54-A219-B36FA363EDE2}" type="sibTrans" cxnId="{AB2D9D9B-D222-46D6-BE3A-107B3952E2C6}">
      <dgm:prSet/>
      <dgm:spPr/>
      <dgm:t>
        <a:bodyPr/>
        <a:lstStyle/>
        <a:p>
          <a:endParaRPr lang="en-US" sz="1200"/>
        </a:p>
      </dgm:t>
    </dgm:pt>
    <dgm:pt modelId="{50F1A8DD-E37C-4BE4-8255-CF04B8E9F3C5}">
      <dgm:prSet custT="1"/>
      <dgm:spPr/>
      <dgm:t>
        <a:bodyPr/>
        <a:lstStyle/>
        <a:p>
          <a:pPr>
            <a:defRPr b="1"/>
          </a:pPr>
          <a:r>
            <a:rPr lang="en-US" sz="1200" b="1" i="0"/>
            <a:t>Context:</a:t>
          </a:r>
          <a:endParaRPr lang="en-US" sz="1200"/>
        </a:p>
      </dgm:t>
    </dgm:pt>
    <dgm:pt modelId="{19940579-7029-42B7-AC8F-C2B3696B7D05}" type="parTrans" cxnId="{285019ED-9C9C-4E91-A495-714BB4773666}">
      <dgm:prSet/>
      <dgm:spPr/>
      <dgm:t>
        <a:bodyPr/>
        <a:lstStyle/>
        <a:p>
          <a:endParaRPr lang="en-US" sz="1200"/>
        </a:p>
      </dgm:t>
    </dgm:pt>
    <dgm:pt modelId="{1FB45A9D-E435-408E-AC01-8872DDCE8460}" type="sibTrans" cxnId="{285019ED-9C9C-4E91-A495-714BB4773666}">
      <dgm:prSet/>
      <dgm:spPr/>
      <dgm:t>
        <a:bodyPr/>
        <a:lstStyle/>
        <a:p>
          <a:endParaRPr lang="en-US" sz="1200"/>
        </a:p>
      </dgm:t>
    </dgm:pt>
    <dgm:pt modelId="{6BA175C8-7776-4D6B-BDE5-496C385D2EE6}">
      <dgm:prSet custT="1"/>
      <dgm:spPr/>
      <dgm:t>
        <a:bodyPr/>
        <a:lstStyle/>
        <a:p>
          <a:r>
            <a:rPr lang="en-US" sz="1200" b="0" i="0"/>
            <a:t>Montreal's 2021 snow removal cost: $179.7 million.</a:t>
          </a:r>
          <a:endParaRPr lang="en-US" sz="1200"/>
        </a:p>
      </dgm:t>
    </dgm:pt>
    <dgm:pt modelId="{E3C1B0F4-9152-4CFA-8DB6-3137BB9AAC28}" type="parTrans" cxnId="{E48E7C77-37E4-4110-A15F-A3CE4A926899}">
      <dgm:prSet/>
      <dgm:spPr/>
      <dgm:t>
        <a:bodyPr/>
        <a:lstStyle/>
        <a:p>
          <a:endParaRPr lang="en-US" sz="1200"/>
        </a:p>
      </dgm:t>
    </dgm:pt>
    <dgm:pt modelId="{D949A140-671C-4167-A332-7E095542C1FD}" type="sibTrans" cxnId="{E48E7C77-37E4-4110-A15F-A3CE4A926899}">
      <dgm:prSet/>
      <dgm:spPr/>
      <dgm:t>
        <a:bodyPr/>
        <a:lstStyle/>
        <a:p>
          <a:endParaRPr lang="en-US" sz="1200"/>
        </a:p>
      </dgm:t>
    </dgm:pt>
    <dgm:pt modelId="{79870121-57C6-48E4-B3FE-ACA0831A9315}">
      <dgm:prSet custT="1"/>
      <dgm:spPr/>
      <dgm:t>
        <a:bodyPr/>
        <a:lstStyle/>
        <a:p>
          <a:r>
            <a:rPr lang="en-US" sz="1200" b="0" i="0"/>
            <a:t>Aim: </a:t>
          </a:r>
          <a:r>
            <a:rPr lang="en-US" sz="1200" b="0" i="0">
              <a:latin typeface="Neue Haas Grotesk Text Pro"/>
            </a:rPr>
            <a:t>Reduce</a:t>
          </a:r>
          <a:r>
            <a:rPr lang="en-US" sz="1200" b="0" i="0"/>
            <a:t> costs, </a:t>
          </a:r>
          <a:r>
            <a:rPr lang="en-US" sz="1200" b="0" i="0">
              <a:latin typeface="Neue Haas Grotesk Text Pro"/>
            </a:rPr>
            <a:t>improve</a:t>
          </a:r>
          <a:r>
            <a:rPr lang="en-US" sz="1200" b="0" i="0"/>
            <a:t> efficiency.</a:t>
          </a:r>
          <a:endParaRPr lang="en-US" sz="1200"/>
        </a:p>
      </dgm:t>
    </dgm:pt>
    <dgm:pt modelId="{38C5C5EF-2AEF-4B4D-8D8D-E3AA2EF199F4}" type="parTrans" cxnId="{C7BC3E9C-A725-4A80-94F0-D28466189F6E}">
      <dgm:prSet/>
      <dgm:spPr/>
      <dgm:t>
        <a:bodyPr/>
        <a:lstStyle/>
        <a:p>
          <a:endParaRPr lang="en-US" sz="1200"/>
        </a:p>
      </dgm:t>
    </dgm:pt>
    <dgm:pt modelId="{B24D8D8A-5459-4195-B2A8-47D9B2847EC6}" type="sibTrans" cxnId="{C7BC3E9C-A725-4A80-94F0-D28466189F6E}">
      <dgm:prSet/>
      <dgm:spPr/>
      <dgm:t>
        <a:bodyPr/>
        <a:lstStyle/>
        <a:p>
          <a:endParaRPr lang="en-US" sz="1200"/>
        </a:p>
      </dgm:t>
    </dgm:pt>
    <dgm:pt modelId="{F7A08DA3-DC34-4909-98BA-79468AA62CF7}" type="pres">
      <dgm:prSet presAssocID="{629EADFC-8947-4177-8DCC-6B8930C19236}" presName="vert0" presStyleCnt="0">
        <dgm:presLayoutVars>
          <dgm:dir/>
          <dgm:animOne val="branch"/>
          <dgm:animLvl val="lvl"/>
        </dgm:presLayoutVars>
      </dgm:prSet>
      <dgm:spPr/>
    </dgm:pt>
    <dgm:pt modelId="{7FEBF88E-8729-49D8-8E71-BC5C6E6F6F79}" type="pres">
      <dgm:prSet presAssocID="{430FC4CB-3EBF-4072-A7D9-419FEA9AE628}" presName="thickLine" presStyleLbl="alignNode1" presStyleIdx="0" presStyleCnt="3"/>
      <dgm:spPr/>
    </dgm:pt>
    <dgm:pt modelId="{2C6DB60E-ABAD-4662-AF01-6C9A9FB862BD}" type="pres">
      <dgm:prSet presAssocID="{430FC4CB-3EBF-4072-A7D9-419FEA9AE628}" presName="horz1" presStyleCnt="0"/>
      <dgm:spPr/>
    </dgm:pt>
    <dgm:pt modelId="{879BF933-5C83-4692-A56F-082A81E0B9FE}" type="pres">
      <dgm:prSet presAssocID="{430FC4CB-3EBF-4072-A7D9-419FEA9AE628}" presName="tx1" presStyleLbl="revTx" presStyleIdx="0" presStyleCnt="9" custScaleX="125504"/>
      <dgm:spPr/>
    </dgm:pt>
    <dgm:pt modelId="{37BE4950-DF58-41A5-8F87-0A3357C8D51B}" type="pres">
      <dgm:prSet presAssocID="{430FC4CB-3EBF-4072-A7D9-419FEA9AE628}" presName="vert1" presStyleCnt="0"/>
      <dgm:spPr/>
    </dgm:pt>
    <dgm:pt modelId="{DCD5D56A-CC0C-4C59-975E-5EA4FA912F1B}" type="pres">
      <dgm:prSet presAssocID="{200D99A7-560D-40F9-88A4-22D371AF8218}" presName="vertSpace2a" presStyleCnt="0"/>
      <dgm:spPr/>
    </dgm:pt>
    <dgm:pt modelId="{D6EB3281-0CAF-4EC6-A89D-2D015F97E9FB}" type="pres">
      <dgm:prSet presAssocID="{200D99A7-560D-40F9-88A4-22D371AF8218}" presName="horz2" presStyleCnt="0"/>
      <dgm:spPr/>
    </dgm:pt>
    <dgm:pt modelId="{577EA931-B17C-4378-B901-A0315BC42CBE}" type="pres">
      <dgm:prSet presAssocID="{200D99A7-560D-40F9-88A4-22D371AF8218}" presName="horzSpace2" presStyleCnt="0"/>
      <dgm:spPr/>
    </dgm:pt>
    <dgm:pt modelId="{0A49C3E1-1484-481F-8901-1CCA07B38584}" type="pres">
      <dgm:prSet presAssocID="{200D99A7-560D-40F9-88A4-22D371AF8218}" presName="tx2" presStyleLbl="revTx" presStyleIdx="1" presStyleCnt="9"/>
      <dgm:spPr/>
    </dgm:pt>
    <dgm:pt modelId="{9F7657F3-F45B-4757-8DBA-75C97780D4D4}" type="pres">
      <dgm:prSet presAssocID="{200D99A7-560D-40F9-88A4-22D371AF8218}" presName="vert2" presStyleCnt="0"/>
      <dgm:spPr/>
    </dgm:pt>
    <dgm:pt modelId="{75E11892-9C7D-4F91-9239-0A3753B24448}" type="pres">
      <dgm:prSet presAssocID="{200D99A7-560D-40F9-88A4-22D371AF8218}" presName="thinLine2b" presStyleLbl="callout" presStyleIdx="0" presStyleCnt="6"/>
      <dgm:spPr/>
    </dgm:pt>
    <dgm:pt modelId="{5124A872-F50D-41DA-B46C-7AB018A45E8F}" type="pres">
      <dgm:prSet presAssocID="{200D99A7-560D-40F9-88A4-22D371AF8218}" presName="vertSpace2b" presStyleCnt="0"/>
      <dgm:spPr/>
    </dgm:pt>
    <dgm:pt modelId="{0E471B48-D302-4A73-92D8-3E021E111625}" type="pres">
      <dgm:prSet presAssocID="{057E06FB-241F-4B2C-B3B3-4D37D5DB6827}" presName="horz2" presStyleCnt="0"/>
      <dgm:spPr/>
    </dgm:pt>
    <dgm:pt modelId="{593989D7-F39C-4D55-9EB7-5BB230EA3D6E}" type="pres">
      <dgm:prSet presAssocID="{057E06FB-241F-4B2C-B3B3-4D37D5DB6827}" presName="horzSpace2" presStyleCnt="0"/>
      <dgm:spPr/>
    </dgm:pt>
    <dgm:pt modelId="{9A4237EA-A48B-4B6A-B85C-194F9B93AE24}" type="pres">
      <dgm:prSet presAssocID="{057E06FB-241F-4B2C-B3B3-4D37D5DB6827}" presName="tx2" presStyleLbl="revTx" presStyleIdx="2" presStyleCnt="9"/>
      <dgm:spPr/>
    </dgm:pt>
    <dgm:pt modelId="{6C691068-234C-4D02-86C3-3A9C37CA457C}" type="pres">
      <dgm:prSet presAssocID="{057E06FB-241F-4B2C-B3B3-4D37D5DB6827}" presName="vert2" presStyleCnt="0"/>
      <dgm:spPr/>
    </dgm:pt>
    <dgm:pt modelId="{AF4414ED-C90A-472D-AE3A-2D01ED13EEFC}" type="pres">
      <dgm:prSet presAssocID="{057E06FB-241F-4B2C-B3B3-4D37D5DB6827}" presName="thinLine2b" presStyleLbl="callout" presStyleIdx="1" presStyleCnt="6"/>
      <dgm:spPr/>
    </dgm:pt>
    <dgm:pt modelId="{9351150F-646E-47F1-BC61-0AA888C6E72B}" type="pres">
      <dgm:prSet presAssocID="{057E06FB-241F-4B2C-B3B3-4D37D5DB6827}" presName="vertSpace2b" presStyleCnt="0"/>
      <dgm:spPr/>
    </dgm:pt>
    <dgm:pt modelId="{5DABA0F4-028A-4018-8CA2-6EB29E05C787}" type="pres">
      <dgm:prSet presAssocID="{7E9B59A2-6AAB-4544-8089-F81463B9E537}" presName="thickLine" presStyleLbl="alignNode1" presStyleIdx="1" presStyleCnt="3"/>
      <dgm:spPr/>
    </dgm:pt>
    <dgm:pt modelId="{B7696708-6FFB-458A-8817-5E98755847D8}" type="pres">
      <dgm:prSet presAssocID="{7E9B59A2-6AAB-4544-8089-F81463B9E537}" presName="horz1" presStyleCnt="0"/>
      <dgm:spPr/>
    </dgm:pt>
    <dgm:pt modelId="{E8FF7654-55F9-4DF7-A885-AD3DE76ADB3C}" type="pres">
      <dgm:prSet presAssocID="{7E9B59A2-6AAB-4544-8089-F81463B9E537}" presName="tx1" presStyleLbl="revTx" presStyleIdx="3" presStyleCnt="9" custScaleX="119795"/>
      <dgm:spPr/>
    </dgm:pt>
    <dgm:pt modelId="{2B226D42-062B-493F-8909-5AAF32787701}" type="pres">
      <dgm:prSet presAssocID="{7E9B59A2-6AAB-4544-8089-F81463B9E537}" presName="vert1" presStyleCnt="0"/>
      <dgm:spPr/>
    </dgm:pt>
    <dgm:pt modelId="{220736B4-90E8-435B-A840-A6D99E0CB769}" type="pres">
      <dgm:prSet presAssocID="{F08B383E-3DBF-4826-82A9-A384F58CF319}" presName="vertSpace2a" presStyleCnt="0"/>
      <dgm:spPr/>
    </dgm:pt>
    <dgm:pt modelId="{8652AD4C-1C23-4535-B11E-7A15311C2E67}" type="pres">
      <dgm:prSet presAssocID="{F08B383E-3DBF-4826-82A9-A384F58CF319}" presName="horz2" presStyleCnt="0"/>
      <dgm:spPr/>
    </dgm:pt>
    <dgm:pt modelId="{6249DD7A-CA41-4C0A-A246-1511DB825860}" type="pres">
      <dgm:prSet presAssocID="{F08B383E-3DBF-4826-82A9-A384F58CF319}" presName="horzSpace2" presStyleCnt="0"/>
      <dgm:spPr/>
    </dgm:pt>
    <dgm:pt modelId="{D2692D7D-74B4-4A0C-80DD-D0DDEA56579A}" type="pres">
      <dgm:prSet presAssocID="{F08B383E-3DBF-4826-82A9-A384F58CF319}" presName="tx2" presStyleLbl="revTx" presStyleIdx="4" presStyleCnt="9"/>
      <dgm:spPr/>
    </dgm:pt>
    <dgm:pt modelId="{569AB868-58FD-490B-B4A4-55B1840811B8}" type="pres">
      <dgm:prSet presAssocID="{F08B383E-3DBF-4826-82A9-A384F58CF319}" presName="vert2" presStyleCnt="0"/>
      <dgm:spPr/>
    </dgm:pt>
    <dgm:pt modelId="{EB4017E8-E83E-42B8-939A-5BCD71F8EBFC}" type="pres">
      <dgm:prSet presAssocID="{F08B383E-3DBF-4826-82A9-A384F58CF319}" presName="thinLine2b" presStyleLbl="callout" presStyleIdx="2" presStyleCnt="6"/>
      <dgm:spPr/>
    </dgm:pt>
    <dgm:pt modelId="{DB1BFE49-A35C-4B09-BBFE-FBAD53A6EE6E}" type="pres">
      <dgm:prSet presAssocID="{F08B383E-3DBF-4826-82A9-A384F58CF319}" presName="vertSpace2b" presStyleCnt="0"/>
      <dgm:spPr/>
    </dgm:pt>
    <dgm:pt modelId="{B703A9E9-2608-4D96-BD43-E6D80F86F212}" type="pres">
      <dgm:prSet presAssocID="{4398A762-B35C-4D73-BC3F-49DA51410371}" presName="horz2" presStyleCnt="0"/>
      <dgm:spPr/>
    </dgm:pt>
    <dgm:pt modelId="{E5FB52CC-61E5-4FE5-8E46-D1798F466729}" type="pres">
      <dgm:prSet presAssocID="{4398A762-B35C-4D73-BC3F-49DA51410371}" presName="horzSpace2" presStyleCnt="0"/>
      <dgm:spPr/>
    </dgm:pt>
    <dgm:pt modelId="{CBA41D3B-B8C6-423B-A03A-868088292B14}" type="pres">
      <dgm:prSet presAssocID="{4398A762-B35C-4D73-BC3F-49DA51410371}" presName="tx2" presStyleLbl="revTx" presStyleIdx="5" presStyleCnt="9"/>
      <dgm:spPr/>
    </dgm:pt>
    <dgm:pt modelId="{913CEF24-D27E-46A6-9C92-60DF4B250D27}" type="pres">
      <dgm:prSet presAssocID="{4398A762-B35C-4D73-BC3F-49DA51410371}" presName="vert2" presStyleCnt="0"/>
      <dgm:spPr/>
    </dgm:pt>
    <dgm:pt modelId="{4E823198-5713-4C69-B187-BA9DFB22874B}" type="pres">
      <dgm:prSet presAssocID="{4398A762-B35C-4D73-BC3F-49DA51410371}" presName="thinLine2b" presStyleLbl="callout" presStyleIdx="3" presStyleCnt="6"/>
      <dgm:spPr/>
    </dgm:pt>
    <dgm:pt modelId="{5F135633-F33B-4E99-B2AF-CCCB6B41A0CB}" type="pres">
      <dgm:prSet presAssocID="{4398A762-B35C-4D73-BC3F-49DA51410371}" presName="vertSpace2b" presStyleCnt="0"/>
      <dgm:spPr/>
    </dgm:pt>
    <dgm:pt modelId="{4816608E-219D-45C2-AC4D-D6B2B7C29A6C}" type="pres">
      <dgm:prSet presAssocID="{50F1A8DD-E37C-4BE4-8255-CF04B8E9F3C5}" presName="thickLine" presStyleLbl="alignNode1" presStyleIdx="2" presStyleCnt="3"/>
      <dgm:spPr/>
    </dgm:pt>
    <dgm:pt modelId="{EA9EC657-7BCF-441C-B376-98982AF8BE80}" type="pres">
      <dgm:prSet presAssocID="{50F1A8DD-E37C-4BE4-8255-CF04B8E9F3C5}" presName="horz1" presStyleCnt="0"/>
      <dgm:spPr/>
    </dgm:pt>
    <dgm:pt modelId="{298FF67F-99C0-403D-BB76-06D77BE69F63}" type="pres">
      <dgm:prSet presAssocID="{50F1A8DD-E37C-4BE4-8255-CF04B8E9F3C5}" presName="tx1" presStyleLbl="revTx" presStyleIdx="6" presStyleCnt="9" custScaleX="122649"/>
      <dgm:spPr/>
    </dgm:pt>
    <dgm:pt modelId="{AF328C5A-163F-42C4-BE11-CA193F9DE41E}" type="pres">
      <dgm:prSet presAssocID="{50F1A8DD-E37C-4BE4-8255-CF04B8E9F3C5}" presName="vert1" presStyleCnt="0"/>
      <dgm:spPr/>
    </dgm:pt>
    <dgm:pt modelId="{A2EE55CC-09A3-4F84-89F3-467BFC32D428}" type="pres">
      <dgm:prSet presAssocID="{6BA175C8-7776-4D6B-BDE5-496C385D2EE6}" presName="vertSpace2a" presStyleCnt="0"/>
      <dgm:spPr/>
    </dgm:pt>
    <dgm:pt modelId="{E938E837-1E9B-4F4C-AF7A-8D6AB42F9FE4}" type="pres">
      <dgm:prSet presAssocID="{6BA175C8-7776-4D6B-BDE5-496C385D2EE6}" presName="horz2" presStyleCnt="0"/>
      <dgm:spPr/>
    </dgm:pt>
    <dgm:pt modelId="{937B6522-B846-4044-A015-76EEF09BDE6C}" type="pres">
      <dgm:prSet presAssocID="{6BA175C8-7776-4D6B-BDE5-496C385D2EE6}" presName="horzSpace2" presStyleCnt="0"/>
      <dgm:spPr/>
    </dgm:pt>
    <dgm:pt modelId="{EE56C598-5B90-45EA-8168-F6B53035FC4F}" type="pres">
      <dgm:prSet presAssocID="{6BA175C8-7776-4D6B-BDE5-496C385D2EE6}" presName="tx2" presStyleLbl="revTx" presStyleIdx="7" presStyleCnt="9"/>
      <dgm:spPr/>
    </dgm:pt>
    <dgm:pt modelId="{7FF7342D-4A58-4EC2-A16A-53B0A55FC10E}" type="pres">
      <dgm:prSet presAssocID="{6BA175C8-7776-4D6B-BDE5-496C385D2EE6}" presName="vert2" presStyleCnt="0"/>
      <dgm:spPr/>
    </dgm:pt>
    <dgm:pt modelId="{088F6767-611B-4368-A744-F3BFD0B20DCF}" type="pres">
      <dgm:prSet presAssocID="{6BA175C8-7776-4D6B-BDE5-496C385D2EE6}" presName="thinLine2b" presStyleLbl="callout" presStyleIdx="4" presStyleCnt="6"/>
      <dgm:spPr/>
    </dgm:pt>
    <dgm:pt modelId="{ECF390F7-6B20-4D12-AC34-EE6B5FED8160}" type="pres">
      <dgm:prSet presAssocID="{6BA175C8-7776-4D6B-BDE5-496C385D2EE6}" presName="vertSpace2b" presStyleCnt="0"/>
      <dgm:spPr/>
    </dgm:pt>
    <dgm:pt modelId="{98AF4549-1F6D-407C-9711-BBC9274BB19A}" type="pres">
      <dgm:prSet presAssocID="{79870121-57C6-48E4-B3FE-ACA0831A9315}" presName="horz2" presStyleCnt="0"/>
      <dgm:spPr/>
    </dgm:pt>
    <dgm:pt modelId="{BA44022C-71DE-42D0-93FC-3C270138B920}" type="pres">
      <dgm:prSet presAssocID="{79870121-57C6-48E4-B3FE-ACA0831A9315}" presName="horzSpace2" presStyleCnt="0"/>
      <dgm:spPr/>
    </dgm:pt>
    <dgm:pt modelId="{7126AF7A-74A8-4EB1-84F2-548A4C3D468B}" type="pres">
      <dgm:prSet presAssocID="{79870121-57C6-48E4-B3FE-ACA0831A9315}" presName="tx2" presStyleLbl="revTx" presStyleIdx="8" presStyleCnt="9"/>
      <dgm:spPr/>
    </dgm:pt>
    <dgm:pt modelId="{F586D922-FF55-46AF-AC03-8D28784B942E}" type="pres">
      <dgm:prSet presAssocID="{79870121-57C6-48E4-B3FE-ACA0831A9315}" presName="vert2" presStyleCnt="0"/>
      <dgm:spPr/>
    </dgm:pt>
    <dgm:pt modelId="{B7F59B91-561A-4241-AE08-9C1D4463DA7B}" type="pres">
      <dgm:prSet presAssocID="{79870121-57C6-48E4-B3FE-ACA0831A9315}" presName="thinLine2b" presStyleLbl="callout" presStyleIdx="5" presStyleCnt="6"/>
      <dgm:spPr/>
    </dgm:pt>
    <dgm:pt modelId="{FBC45C60-4ECA-46BE-AAEB-CC651AC31D86}" type="pres">
      <dgm:prSet presAssocID="{79870121-57C6-48E4-B3FE-ACA0831A9315}" presName="vertSpace2b" presStyleCnt="0"/>
      <dgm:spPr/>
    </dgm:pt>
  </dgm:ptLst>
  <dgm:cxnLst>
    <dgm:cxn modelId="{38E89D01-3978-45DC-8D92-55E2DEB9AE44}" type="presOf" srcId="{7E9B59A2-6AAB-4544-8089-F81463B9E537}" destId="{E8FF7654-55F9-4DF7-A885-AD3DE76ADB3C}" srcOrd="0" destOrd="0" presId="urn:microsoft.com/office/officeart/2008/layout/LinedList"/>
    <dgm:cxn modelId="{FE743D0D-1338-4410-A4C7-8B4F8C7A441D}" type="presOf" srcId="{057E06FB-241F-4B2C-B3B3-4D37D5DB6827}" destId="{9A4237EA-A48B-4B6A-B85C-194F9B93AE24}" srcOrd="0" destOrd="0" presId="urn:microsoft.com/office/officeart/2008/layout/LinedList"/>
    <dgm:cxn modelId="{C72EA919-4D65-49BF-ACC0-DCDC73BCCB3B}" type="presOf" srcId="{6BA175C8-7776-4D6B-BDE5-496C385D2EE6}" destId="{EE56C598-5B90-45EA-8168-F6B53035FC4F}" srcOrd="0" destOrd="0" presId="urn:microsoft.com/office/officeart/2008/layout/LinedList"/>
    <dgm:cxn modelId="{596FD020-2081-44CB-99B9-C54659A26C75}" srcId="{629EADFC-8947-4177-8DCC-6B8930C19236}" destId="{430FC4CB-3EBF-4072-A7D9-419FEA9AE628}" srcOrd="0" destOrd="0" parTransId="{5190B17D-FE8A-47C7-8083-7375CC4D9E40}" sibTransId="{78438987-BCE3-4A9E-93B4-52539233F87F}"/>
    <dgm:cxn modelId="{3414C05D-7C80-416F-A4D0-D18E43F35F96}" srcId="{7E9B59A2-6AAB-4544-8089-F81463B9E537}" destId="{F08B383E-3DBF-4826-82A9-A384F58CF319}" srcOrd="0" destOrd="0" parTransId="{69E80511-587E-4764-8F8D-CADF3502A798}" sibTransId="{6791EC48-F935-4D85-AE88-F540DCF8E744}"/>
    <dgm:cxn modelId="{B3448648-6C4D-4FD3-A0FA-DDC5874F3667}" type="presOf" srcId="{629EADFC-8947-4177-8DCC-6B8930C19236}" destId="{F7A08DA3-DC34-4909-98BA-79468AA62CF7}" srcOrd="0" destOrd="0" presId="urn:microsoft.com/office/officeart/2008/layout/LinedList"/>
    <dgm:cxn modelId="{1BEB8E49-0A3D-4706-A8BC-D8EC0BB61EDB}" type="presOf" srcId="{430FC4CB-3EBF-4072-A7D9-419FEA9AE628}" destId="{879BF933-5C83-4692-A56F-082A81E0B9FE}" srcOrd="0" destOrd="0" presId="urn:microsoft.com/office/officeart/2008/layout/LinedList"/>
    <dgm:cxn modelId="{A1CA7672-6618-4DBD-9CCA-5F76EEA4C361}" type="presOf" srcId="{4398A762-B35C-4D73-BC3F-49DA51410371}" destId="{CBA41D3B-B8C6-423B-A03A-868088292B14}" srcOrd="0" destOrd="0" presId="urn:microsoft.com/office/officeart/2008/layout/LinedList"/>
    <dgm:cxn modelId="{AEEBDB53-8EB9-414F-897F-2FABEC0B71EB}" srcId="{430FC4CB-3EBF-4072-A7D9-419FEA9AE628}" destId="{057E06FB-241F-4B2C-B3B3-4D37D5DB6827}" srcOrd="1" destOrd="0" parTransId="{0C2A0817-8C07-4302-BAB5-08CD5967914D}" sibTransId="{A3A16C24-3F2F-4D2B-9103-D45C70410C60}"/>
    <dgm:cxn modelId="{E48E7C77-37E4-4110-A15F-A3CE4A926899}" srcId="{50F1A8DD-E37C-4BE4-8255-CF04B8E9F3C5}" destId="{6BA175C8-7776-4D6B-BDE5-496C385D2EE6}" srcOrd="0" destOrd="0" parTransId="{E3C1B0F4-9152-4CFA-8DB6-3137BB9AAC28}" sibTransId="{D949A140-671C-4167-A332-7E095542C1FD}"/>
    <dgm:cxn modelId="{0BFEFB80-133B-474E-ACE5-CDA4EE31D9AC}" type="presOf" srcId="{50F1A8DD-E37C-4BE4-8255-CF04B8E9F3C5}" destId="{298FF67F-99C0-403D-BB76-06D77BE69F63}" srcOrd="0" destOrd="0" presId="urn:microsoft.com/office/officeart/2008/layout/LinedList"/>
    <dgm:cxn modelId="{43D55697-12D2-469B-B9F7-B6AE70408B7A}" type="presOf" srcId="{79870121-57C6-48E4-B3FE-ACA0831A9315}" destId="{7126AF7A-74A8-4EB1-84F2-548A4C3D468B}" srcOrd="0" destOrd="0" presId="urn:microsoft.com/office/officeart/2008/layout/LinedList"/>
    <dgm:cxn modelId="{4743509B-63F5-4A5C-9A89-864201EBA4E4}" srcId="{430FC4CB-3EBF-4072-A7D9-419FEA9AE628}" destId="{200D99A7-560D-40F9-88A4-22D371AF8218}" srcOrd="0" destOrd="0" parTransId="{00F04467-02EB-454B-BC77-814493D58CF4}" sibTransId="{43BCADB5-F287-4BFE-803D-35E1193FB326}"/>
    <dgm:cxn modelId="{AB2D9D9B-D222-46D6-BE3A-107B3952E2C6}" srcId="{7E9B59A2-6AAB-4544-8089-F81463B9E537}" destId="{4398A762-B35C-4D73-BC3F-49DA51410371}" srcOrd="1" destOrd="0" parTransId="{1CA80101-2FAD-4800-9BB9-06A37A523AA9}" sibTransId="{B115BFE6-BFB3-4B54-A219-B36FA363EDE2}"/>
    <dgm:cxn modelId="{C7BC3E9C-A725-4A80-94F0-D28466189F6E}" srcId="{50F1A8DD-E37C-4BE4-8255-CF04B8E9F3C5}" destId="{79870121-57C6-48E4-B3FE-ACA0831A9315}" srcOrd="1" destOrd="0" parTransId="{38C5C5EF-2AEF-4B4D-8D8D-E3AA2EF199F4}" sibTransId="{B24D8D8A-5459-4195-B2A8-47D9B2847EC6}"/>
    <dgm:cxn modelId="{20727CC1-E036-4654-8658-D1EFC5BE3AF1}" type="presOf" srcId="{F08B383E-3DBF-4826-82A9-A384F58CF319}" destId="{D2692D7D-74B4-4A0C-80DD-D0DDEA56579A}" srcOrd="0" destOrd="0" presId="urn:microsoft.com/office/officeart/2008/layout/LinedList"/>
    <dgm:cxn modelId="{16D939C7-9954-4A5B-AF4B-3E3BCC52D4B1}" srcId="{629EADFC-8947-4177-8DCC-6B8930C19236}" destId="{7E9B59A2-6AAB-4544-8089-F81463B9E537}" srcOrd="1" destOrd="0" parTransId="{14DDFE0E-189E-4006-9FC7-9AEA1B1E6BA9}" sibTransId="{E5817F88-05D9-49A0-9CA0-2435173205D4}"/>
    <dgm:cxn modelId="{285019ED-9C9C-4E91-A495-714BB4773666}" srcId="{629EADFC-8947-4177-8DCC-6B8930C19236}" destId="{50F1A8DD-E37C-4BE4-8255-CF04B8E9F3C5}" srcOrd="2" destOrd="0" parTransId="{19940579-7029-42B7-AC8F-C2B3696B7D05}" sibTransId="{1FB45A9D-E435-408E-AC01-8872DDCE8460}"/>
    <dgm:cxn modelId="{F77ED2F4-BDA5-4BF1-A61A-5FE9578DCB78}" type="presOf" srcId="{200D99A7-560D-40F9-88A4-22D371AF8218}" destId="{0A49C3E1-1484-481F-8901-1CCA07B38584}" srcOrd="0" destOrd="0" presId="urn:microsoft.com/office/officeart/2008/layout/LinedList"/>
    <dgm:cxn modelId="{886D38BF-8551-4A8C-82F4-7E3456F7D5E3}" type="presParOf" srcId="{F7A08DA3-DC34-4909-98BA-79468AA62CF7}" destId="{7FEBF88E-8729-49D8-8E71-BC5C6E6F6F79}" srcOrd="0" destOrd="0" presId="urn:microsoft.com/office/officeart/2008/layout/LinedList"/>
    <dgm:cxn modelId="{D2E9E13A-92F6-464E-970B-7586C8A445C2}" type="presParOf" srcId="{F7A08DA3-DC34-4909-98BA-79468AA62CF7}" destId="{2C6DB60E-ABAD-4662-AF01-6C9A9FB862BD}" srcOrd="1" destOrd="0" presId="urn:microsoft.com/office/officeart/2008/layout/LinedList"/>
    <dgm:cxn modelId="{AE6AA6C7-48B1-40CD-861B-0E7E3747E3FE}" type="presParOf" srcId="{2C6DB60E-ABAD-4662-AF01-6C9A9FB862BD}" destId="{879BF933-5C83-4692-A56F-082A81E0B9FE}" srcOrd="0" destOrd="0" presId="urn:microsoft.com/office/officeart/2008/layout/LinedList"/>
    <dgm:cxn modelId="{87569514-82A5-45B4-8C11-7E91579EB54C}" type="presParOf" srcId="{2C6DB60E-ABAD-4662-AF01-6C9A9FB862BD}" destId="{37BE4950-DF58-41A5-8F87-0A3357C8D51B}" srcOrd="1" destOrd="0" presId="urn:microsoft.com/office/officeart/2008/layout/LinedList"/>
    <dgm:cxn modelId="{BB50A027-1060-4BDC-9AC4-6E9DFC7E4F17}" type="presParOf" srcId="{37BE4950-DF58-41A5-8F87-0A3357C8D51B}" destId="{DCD5D56A-CC0C-4C59-975E-5EA4FA912F1B}" srcOrd="0" destOrd="0" presId="urn:microsoft.com/office/officeart/2008/layout/LinedList"/>
    <dgm:cxn modelId="{69DACAD8-6119-4896-9706-6C710D9720DB}" type="presParOf" srcId="{37BE4950-DF58-41A5-8F87-0A3357C8D51B}" destId="{D6EB3281-0CAF-4EC6-A89D-2D015F97E9FB}" srcOrd="1" destOrd="0" presId="urn:microsoft.com/office/officeart/2008/layout/LinedList"/>
    <dgm:cxn modelId="{7A9E7A6C-6AE6-4380-98D1-82922DF6FF76}" type="presParOf" srcId="{D6EB3281-0CAF-4EC6-A89D-2D015F97E9FB}" destId="{577EA931-B17C-4378-B901-A0315BC42CBE}" srcOrd="0" destOrd="0" presId="urn:microsoft.com/office/officeart/2008/layout/LinedList"/>
    <dgm:cxn modelId="{D7DF80D2-D7F1-485D-A26C-77A3EF242AA3}" type="presParOf" srcId="{D6EB3281-0CAF-4EC6-A89D-2D015F97E9FB}" destId="{0A49C3E1-1484-481F-8901-1CCA07B38584}" srcOrd="1" destOrd="0" presId="urn:microsoft.com/office/officeart/2008/layout/LinedList"/>
    <dgm:cxn modelId="{67690977-320B-4576-A6A0-C28D07105993}" type="presParOf" srcId="{D6EB3281-0CAF-4EC6-A89D-2D015F97E9FB}" destId="{9F7657F3-F45B-4757-8DBA-75C97780D4D4}" srcOrd="2" destOrd="0" presId="urn:microsoft.com/office/officeart/2008/layout/LinedList"/>
    <dgm:cxn modelId="{EA792C2B-90AD-4D33-8283-C35A75A2E50E}" type="presParOf" srcId="{37BE4950-DF58-41A5-8F87-0A3357C8D51B}" destId="{75E11892-9C7D-4F91-9239-0A3753B24448}" srcOrd="2" destOrd="0" presId="urn:microsoft.com/office/officeart/2008/layout/LinedList"/>
    <dgm:cxn modelId="{FE351FE5-4BF1-4687-86A8-D1136C775F9E}" type="presParOf" srcId="{37BE4950-DF58-41A5-8F87-0A3357C8D51B}" destId="{5124A872-F50D-41DA-B46C-7AB018A45E8F}" srcOrd="3" destOrd="0" presId="urn:microsoft.com/office/officeart/2008/layout/LinedList"/>
    <dgm:cxn modelId="{4DAA0DE7-7261-4F48-B6EE-27CE6391254B}" type="presParOf" srcId="{37BE4950-DF58-41A5-8F87-0A3357C8D51B}" destId="{0E471B48-D302-4A73-92D8-3E021E111625}" srcOrd="4" destOrd="0" presId="urn:microsoft.com/office/officeart/2008/layout/LinedList"/>
    <dgm:cxn modelId="{063F8493-FCF4-42B5-A47F-7446DBBF6508}" type="presParOf" srcId="{0E471B48-D302-4A73-92D8-3E021E111625}" destId="{593989D7-F39C-4D55-9EB7-5BB230EA3D6E}" srcOrd="0" destOrd="0" presId="urn:microsoft.com/office/officeart/2008/layout/LinedList"/>
    <dgm:cxn modelId="{CDA4CE7E-1651-4AAD-8500-DBA7689EFAE1}" type="presParOf" srcId="{0E471B48-D302-4A73-92D8-3E021E111625}" destId="{9A4237EA-A48B-4B6A-B85C-194F9B93AE24}" srcOrd="1" destOrd="0" presId="urn:microsoft.com/office/officeart/2008/layout/LinedList"/>
    <dgm:cxn modelId="{4637745E-869C-4DE9-8D2D-76AC47A643CA}" type="presParOf" srcId="{0E471B48-D302-4A73-92D8-3E021E111625}" destId="{6C691068-234C-4D02-86C3-3A9C37CA457C}" srcOrd="2" destOrd="0" presId="urn:microsoft.com/office/officeart/2008/layout/LinedList"/>
    <dgm:cxn modelId="{6FE6883C-88E3-49F9-A54B-3E7A866E60BB}" type="presParOf" srcId="{37BE4950-DF58-41A5-8F87-0A3357C8D51B}" destId="{AF4414ED-C90A-472D-AE3A-2D01ED13EEFC}" srcOrd="5" destOrd="0" presId="urn:microsoft.com/office/officeart/2008/layout/LinedList"/>
    <dgm:cxn modelId="{AF56BC03-E6BC-4EE4-8F86-998FB156D8A3}" type="presParOf" srcId="{37BE4950-DF58-41A5-8F87-0A3357C8D51B}" destId="{9351150F-646E-47F1-BC61-0AA888C6E72B}" srcOrd="6" destOrd="0" presId="urn:microsoft.com/office/officeart/2008/layout/LinedList"/>
    <dgm:cxn modelId="{2E689F30-6615-4916-BC08-2166ADE65F55}" type="presParOf" srcId="{F7A08DA3-DC34-4909-98BA-79468AA62CF7}" destId="{5DABA0F4-028A-4018-8CA2-6EB29E05C787}" srcOrd="2" destOrd="0" presId="urn:microsoft.com/office/officeart/2008/layout/LinedList"/>
    <dgm:cxn modelId="{DE3A4F9F-6D70-4F1D-BCE7-28FEC9FAD9F2}" type="presParOf" srcId="{F7A08DA3-DC34-4909-98BA-79468AA62CF7}" destId="{B7696708-6FFB-458A-8817-5E98755847D8}" srcOrd="3" destOrd="0" presId="urn:microsoft.com/office/officeart/2008/layout/LinedList"/>
    <dgm:cxn modelId="{B34D99A8-17B5-4242-A4C3-2A58E759CB27}" type="presParOf" srcId="{B7696708-6FFB-458A-8817-5E98755847D8}" destId="{E8FF7654-55F9-4DF7-A885-AD3DE76ADB3C}" srcOrd="0" destOrd="0" presId="urn:microsoft.com/office/officeart/2008/layout/LinedList"/>
    <dgm:cxn modelId="{4C66D27C-99EA-46C0-871E-BF660944BCCB}" type="presParOf" srcId="{B7696708-6FFB-458A-8817-5E98755847D8}" destId="{2B226D42-062B-493F-8909-5AAF32787701}" srcOrd="1" destOrd="0" presId="urn:microsoft.com/office/officeart/2008/layout/LinedList"/>
    <dgm:cxn modelId="{BB306D85-9464-49C5-AF86-BE83B8226FC3}" type="presParOf" srcId="{2B226D42-062B-493F-8909-5AAF32787701}" destId="{220736B4-90E8-435B-A840-A6D99E0CB769}" srcOrd="0" destOrd="0" presId="urn:microsoft.com/office/officeart/2008/layout/LinedList"/>
    <dgm:cxn modelId="{0E5DA323-E330-4999-9107-54B54BA7BD77}" type="presParOf" srcId="{2B226D42-062B-493F-8909-5AAF32787701}" destId="{8652AD4C-1C23-4535-B11E-7A15311C2E67}" srcOrd="1" destOrd="0" presId="urn:microsoft.com/office/officeart/2008/layout/LinedList"/>
    <dgm:cxn modelId="{CA62C0E2-E113-4282-B718-F56945D6E70A}" type="presParOf" srcId="{8652AD4C-1C23-4535-B11E-7A15311C2E67}" destId="{6249DD7A-CA41-4C0A-A246-1511DB825860}" srcOrd="0" destOrd="0" presId="urn:microsoft.com/office/officeart/2008/layout/LinedList"/>
    <dgm:cxn modelId="{9534AA07-C676-4558-A450-4A19F286F571}" type="presParOf" srcId="{8652AD4C-1C23-4535-B11E-7A15311C2E67}" destId="{D2692D7D-74B4-4A0C-80DD-D0DDEA56579A}" srcOrd="1" destOrd="0" presId="urn:microsoft.com/office/officeart/2008/layout/LinedList"/>
    <dgm:cxn modelId="{199BBF26-195F-4024-B5FE-FB566230474C}" type="presParOf" srcId="{8652AD4C-1C23-4535-B11E-7A15311C2E67}" destId="{569AB868-58FD-490B-B4A4-55B1840811B8}" srcOrd="2" destOrd="0" presId="urn:microsoft.com/office/officeart/2008/layout/LinedList"/>
    <dgm:cxn modelId="{2AB7D24D-50F0-4E0B-B2EF-33ACE22536D2}" type="presParOf" srcId="{2B226D42-062B-493F-8909-5AAF32787701}" destId="{EB4017E8-E83E-42B8-939A-5BCD71F8EBFC}" srcOrd="2" destOrd="0" presId="urn:microsoft.com/office/officeart/2008/layout/LinedList"/>
    <dgm:cxn modelId="{919C9923-1A39-4D99-9D3A-B9400F099C7E}" type="presParOf" srcId="{2B226D42-062B-493F-8909-5AAF32787701}" destId="{DB1BFE49-A35C-4B09-BBFE-FBAD53A6EE6E}" srcOrd="3" destOrd="0" presId="urn:microsoft.com/office/officeart/2008/layout/LinedList"/>
    <dgm:cxn modelId="{FF46949D-D9C3-4992-BDB8-575680692326}" type="presParOf" srcId="{2B226D42-062B-493F-8909-5AAF32787701}" destId="{B703A9E9-2608-4D96-BD43-E6D80F86F212}" srcOrd="4" destOrd="0" presId="urn:microsoft.com/office/officeart/2008/layout/LinedList"/>
    <dgm:cxn modelId="{3E4645CD-BDCE-40E5-B2C4-205CEE526388}" type="presParOf" srcId="{B703A9E9-2608-4D96-BD43-E6D80F86F212}" destId="{E5FB52CC-61E5-4FE5-8E46-D1798F466729}" srcOrd="0" destOrd="0" presId="urn:microsoft.com/office/officeart/2008/layout/LinedList"/>
    <dgm:cxn modelId="{BD3EA75C-48F9-4381-A63F-7A2F3D621A0D}" type="presParOf" srcId="{B703A9E9-2608-4D96-BD43-E6D80F86F212}" destId="{CBA41D3B-B8C6-423B-A03A-868088292B14}" srcOrd="1" destOrd="0" presId="urn:microsoft.com/office/officeart/2008/layout/LinedList"/>
    <dgm:cxn modelId="{9108598C-6363-43E0-BDA3-DB7D10EA5614}" type="presParOf" srcId="{B703A9E9-2608-4D96-BD43-E6D80F86F212}" destId="{913CEF24-D27E-46A6-9C92-60DF4B250D27}" srcOrd="2" destOrd="0" presId="urn:microsoft.com/office/officeart/2008/layout/LinedList"/>
    <dgm:cxn modelId="{F872CE53-8630-4804-BAB9-8AA29AEAAA28}" type="presParOf" srcId="{2B226D42-062B-493F-8909-5AAF32787701}" destId="{4E823198-5713-4C69-B187-BA9DFB22874B}" srcOrd="5" destOrd="0" presId="urn:microsoft.com/office/officeart/2008/layout/LinedList"/>
    <dgm:cxn modelId="{189D6239-0599-42FB-BFE1-D45940C39D01}" type="presParOf" srcId="{2B226D42-062B-493F-8909-5AAF32787701}" destId="{5F135633-F33B-4E99-B2AF-CCCB6B41A0CB}" srcOrd="6" destOrd="0" presId="urn:microsoft.com/office/officeart/2008/layout/LinedList"/>
    <dgm:cxn modelId="{DF5D314E-5DA5-412E-BAD7-6FE187D3673A}" type="presParOf" srcId="{F7A08DA3-DC34-4909-98BA-79468AA62CF7}" destId="{4816608E-219D-45C2-AC4D-D6B2B7C29A6C}" srcOrd="4" destOrd="0" presId="urn:microsoft.com/office/officeart/2008/layout/LinedList"/>
    <dgm:cxn modelId="{F546C30A-6771-482C-BD50-299F5ADF612E}" type="presParOf" srcId="{F7A08DA3-DC34-4909-98BA-79468AA62CF7}" destId="{EA9EC657-7BCF-441C-B376-98982AF8BE80}" srcOrd="5" destOrd="0" presId="urn:microsoft.com/office/officeart/2008/layout/LinedList"/>
    <dgm:cxn modelId="{87E35115-1526-457A-A0EE-8DFEFC3FDA21}" type="presParOf" srcId="{EA9EC657-7BCF-441C-B376-98982AF8BE80}" destId="{298FF67F-99C0-403D-BB76-06D77BE69F63}" srcOrd="0" destOrd="0" presId="urn:microsoft.com/office/officeart/2008/layout/LinedList"/>
    <dgm:cxn modelId="{5D055F2C-7FE8-4AEE-B144-8809EC66DD89}" type="presParOf" srcId="{EA9EC657-7BCF-441C-B376-98982AF8BE80}" destId="{AF328C5A-163F-42C4-BE11-CA193F9DE41E}" srcOrd="1" destOrd="0" presId="urn:microsoft.com/office/officeart/2008/layout/LinedList"/>
    <dgm:cxn modelId="{44F33662-6A5B-413C-8C7C-CD14A82DC6E0}" type="presParOf" srcId="{AF328C5A-163F-42C4-BE11-CA193F9DE41E}" destId="{A2EE55CC-09A3-4F84-89F3-467BFC32D428}" srcOrd="0" destOrd="0" presId="urn:microsoft.com/office/officeart/2008/layout/LinedList"/>
    <dgm:cxn modelId="{46630825-2B56-4B50-91A5-AFF1922AC8B3}" type="presParOf" srcId="{AF328C5A-163F-42C4-BE11-CA193F9DE41E}" destId="{E938E837-1E9B-4F4C-AF7A-8D6AB42F9FE4}" srcOrd="1" destOrd="0" presId="urn:microsoft.com/office/officeart/2008/layout/LinedList"/>
    <dgm:cxn modelId="{2B6E7646-578E-47BC-8D51-C3BD94CD0E05}" type="presParOf" srcId="{E938E837-1E9B-4F4C-AF7A-8D6AB42F9FE4}" destId="{937B6522-B846-4044-A015-76EEF09BDE6C}" srcOrd="0" destOrd="0" presId="urn:microsoft.com/office/officeart/2008/layout/LinedList"/>
    <dgm:cxn modelId="{C08579EC-7C08-4263-BFC8-3154396CAD34}" type="presParOf" srcId="{E938E837-1E9B-4F4C-AF7A-8D6AB42F9FE4}" destId="{EE56C598-5B90-45EA-8168-F6B53035FC4F}" srcOrd="1" destOrd="0" presId="urn:microsoft.com/office/officeart/2008/layout/LinedList"/>
    <dgm:cxn modelId="{904BFBB0-2276-4557-A896-8A6803F61483}" type="presParOf" srcId="{E938E837-1E9B-4F4C-AF7A-8D6AB42F9FE4}" destId="{7FF7342D-4A58-4EC2-A16A-53B0A55FC10E}" srcOrd="2" destOrd="0" presId="urn:microsoft.com/office/officeart/2008/layout/LinedList"/>
    <dgm:cxn modelId="{6D697ECE-8C51-40AB-98C3-379F5E5E99A4}" type="presParOf" srcId="{AF328C5A-163F-42C4-BE11-CA193F9DE41E}" destId="{088F6767-611B-4368-A744-F3BFD0B20DCF}" srcOrd="2" destOrd="0" presId="urn:microsoft.com/office/officeart/2008/layout/LinedList"/>
    <dgm:cxn modelId="{65A7D187-CC5F-4EB5-AEB9-1338BD0DF898}" type="presParOf" srcId="{AF328C5A-163F-42C4-BE11-CA193F9DE41E}" destId="{ECF390F7-6B20-4D12-AC34-EE6B5FED8160}" srcOrd="3" destOrd="0" presId="urn:microsoft.com/office/officeart/2008/layout/LinedList"/>
    <dgm:cxn modelId="{C04DED45-63F0-471D-94BC-11CBA85422E4}" type="presParOf" srcId="{AF328C5A-163F-42C4-BE11-CA193F9DE41E}" destId="{98AF4549-1F6D-407C-9711-BBC9274BB19A}" srcOrd="4" destOrd="0" presId="urn:microsoft.com/office/officeart/2008/layout/LinedList"/>
    <dgm:cxn modelId="{F8821EC3-CC83-4F07-97CF-11DD57C7B455}" type="presParOf" srcId="{98AF4549-1F6D-407C-9711-BBC9274BB19A}" destId="{BA44022C-71DE-42D0-93FC-3C270138B920}" srcOrd="0" destOrd="0" presId="urn:microsoft.com/office/officeart/2008/layout/LinedList"/>
    <dgm:cxn modelId="{E6C29C66-3BC1-454A-A8D9-8FD8C155C3BA}" type="presParOf" srcId="{98AF4549-1F6D-407C-9711-BBC9274BB19A}" destId="{7126AF7A-74A8-4EB1-84F2-548A4C3D468B}" srcOrd="1" destOrd="0" presId="urn:microsoft.com/office/officeart/2008/layout/LinedList"/>
    <dgm:cxn modelId="{178E9536-1EC4-4B25-956B-85054C957F1E}" type="presParOf" srcId="{98AF4549-1F6D-407C-9711-BBC9274BB19A}" destId="{F586D922-FF55-46AF-AC03-8D28784B942E}" srcOrd="2" destOrd="0" presId="urn:microsoft.com/office/officeart/2008/layout/LinedList"/>
    <dgm:cxn modelId="{A48A5954-40D6-4EA4-9A62-D772052E6BFE}" type="presParOf" srcId="{AF328C5A-163F-42C4-BE11-CA193F9DE41E}" destId="{B7F59B91-561A-4241-AE08-9C1D4463DA7B}" srcOrd="5" destOrd="0" presId="urn:microsoft.com/office/officeart/2008/layout/LinedList"/>
    <dgm:cxn modelId="{2054BC14-BD99-4057-AE7F-F5438F84D1E2}" type="presParOf" srcId="{AF328C5A-163F-42C4-BE11-CA193F9DE41E}" destId="{FBC45C60-4ECA-46BE-AAEB-CC651AC31D8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C37EF-ADA4-4E91-B96C-DA78A9D8132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22E1A9E-3C8C-4689-9374-E035789EC27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Environmental Impact Assessment:</a:t>
          </a:r>
          <a:endParaRPr lang="en-US"/>
        </a:p>
      </dgm:t>
    </dgm:pt>
    <dgm:pt modelId="{6E9423E9-1022-42C3-809E-313579FB7178}" type="parTrans" cxnId="{432D30E8-5309-45B9-B1F0-EC6327FF1370}">
      <dgm:prSet/>
      <dgm:spPr/>
      <dgm:t>
        <a:bodyPr/>
        <a:lstStyle/>
        <a:p>
          <a:endParaRPr lang="en-US"/>
        </a:p>
      </dgm:t>
    </dgm:pt>
    <dgm:pt modelId="{29705934-B1FD-429F-8F31-FA30AC66A1A8}" type="sibTrans" cxnId="{432D30E8-5309-45B9-B1F0-EC6327FF1370}">
      <dgm:prSet/>
      <dgm:spPr/>
      <dgm:t>
        <a:bodyPr/>
        <a:lstStyle/>
        <a:p>
          <a:endParaRPr lang="en-US"/>
        </a:p>
      </dgm:t>
    </dgm:pt>
    <dgm:pt modelId="{21C5C920-4DFA-4D22-8CA4-9E9F8CC10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Integrate environmental factors into the optimization criteria.</a:t>
          </a:r>
        </a:p>
        <a:p>
          <a:pPr algn="l">
            <a:buFont typeface="Arial" panose="020B0604020202020204" pitchFamily="34" charset="0"/>
            <a:buChar char="•"/>
          </a:pPr>
          <a:endParaRPr lang="en-US"/>
        </a:p>
      </dgm:t>
    </dgm:pt>
    <dgm:pt modelId="{B08B56B8-9ADB-4C7E-9DA1-F8EEC7123137}" type="parTrans" cxnId="{834C2EEE-5A6E-44D0-AAE4-445EBF153F55}">
      <dgm:prSet/>
      <dgm:spPr/>
      <dgm:t>
        <a:bodyPr/>
        <a:lstStyle/>
        <a:p>
          <a:endParaRPr lang="en-US"/>
        </a:p>
      </dgm:t>
    </dgm:pt>
    <dgm:pt modelId="{B384E3B8-EC5E-4380-AFC8-68BDE769BBDD}" type="sibTrans" cxnId="{834C2EEE-5A6E-44D0-AAE4-445EBF153F55}">
      <dgm:prSet/>
      <dgm:spPr/>
      <dgm:t>
        <a:bodyPr/>
        <a:lstStyle/>
        <a:p>
          <a:endParaRPr lang="en-US"/>
        </a:p>
      </dgm:t>
    </dgm:pt>
    <dgm:pt modelId="{D378A40E-19EA-4DBB-AC29-9CD7BF0D6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Neue Haas Grotesk Text Pro"/>
            </a:rPr>
            <a:t>Certain Disposal</a:t>
          </a:r>
          <a:r>
            <a:rPr lang="en-US">
              <a:latin typeface="Neue Haas Grotesk Text Pro"/>
            </a:rPr>
            <a:t> sites like sewers have unlimited capacity but greater environmental impact.</a:t>
          </a:r>
          <a:endParaRPr lang="en-US"/>
        </a:p>
      </dgm:t>
    </dgm:pt>
    <dgm:pt modelId="{0668E303-58EC-4BB8-8967-C8ABB869E82A}" type="parTrans" cxnId="{341487AD-BC5D-49DD-825E-2EB648EA393C}">
      <dgm:prSet/>
      <dgm:spPr/>
      <dgm:t>
        <a:bodyPr/>
        <a:lstStyle/>
        <a:p>
          <a:endParaRPr lang="en-US"/>
        </a:p>
      </dgm:t>
    </dgm:pt>
    <dgm:pt modelId="{172F8DB4-8371-4521-B1D8-DBE50D80CA54}" type="sibTrans" cxnId="{341487AD-BC5D-49DD-825E-2EB648EA393C}">
      <dgm:prSet/>
      <dgm:spPr/>
      <dgm:t>
        <a:bodyPr/>
        <a:lstStyle/>
        <a:p>
          <a:endParaRPr lang="en-US"/>
        </a:p>
      </dgm:t>
    </dgm:pt>
    <dgm:pt modelId="{A83C9624-61C0-49D2-992B-66DD15F6EF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Multi-Objective Optimization:</a:t>
          </a:r>
          <a:endParaRPr lang="en-US"/>
        </a:p>
      </dgm:t>
    </dgm:pt>
    <dgm:pt modelId="{7E1AD0BF-063B-4AD8-AC83-4A5D201D2C4F}" type="parTrans" cxnId="{22DB72FF-C7BC-4F5B-8A4B-A43FEC3271FB}">
      <dgm:prSet/>
      <dgm:spPr/>
      <dgm:t>
        <a:bodyPr/>
        <a:lstStyle/>
        <a:p>
          <a:endParaRPr lang="en-US"/>
        </a:p>
      </dgm:t>
    </dgm:pt>
    <dgm:pt modelId="{C006E81F-BFB0-478C-8811-E382E17C8E74}" type="sibTrans" cxnId="{22DB72FF-C7BC-4F5B-8A4B-A43FEC3271FB}">
      <dgm:prSet/>
      <dgm:spPr/>
      <dgm:t>
        <a:bodyPr/>
        <a:lstStyle/>
        <a:p>
          <a:endParaRPr lang="en-US"/>
        </a:p>
      </dgm:t>
    </dgm:pt>
    <dgm:pt modelId="{EBEDF76B-84E9-4225-AE74-F62D7295F0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Expand the model to address multiple objectives beyond cost minimization.</a:t>
          </a:r>
        </a:p>
        <a:p>
          <a:pPr algn="l">
            <a:buFont typeface="Arial" panose="020B0604020202020204" pitchFamily="34" charset="0"/>
            <a:buChar char="•"/>
          </a:pPr>
          <a:endParaRPr lang="en-US"/>
        </a:p>
      </dgm:t>
    </dgm:pt>
    <dgm:pt modelId="{D3979A3D-A20D-4F2D-ACF2-D957AED156D5}" type="parTrans" cxnId="{7AB6DC73-2F83-4F9A-BF86-789578B9C9FD}">
      <dgm:prSet/>
      <dgm:spPr/>
      <dgm:t>
        <a:bodyPr/>
        <a:lstStyle/>
        <a:p>
          <a:endParaRPr lang="en-US"/>
        </a:p>
      </dgm:t>
    </dgm:pt>
    <dgm:pt modelId="{A877ED5D-6BDD-46DD-B2D9-CE0D0CE0E8FE}" type="sibTrans" cxnId="{7AB6DC73-2F83-4F9A-BF86-789578B9C9FD}">
      <dgm:prSet/>
      <dgm:spPr/>
      <dgm:t>
        <a:bodyPr/>
        <a:lstStyle/>
        <a:p>
          <a:endParaRPr lang="en-US"/>
        </a:p>
      </dgm:t>
    </dgm:pt>
    <dgm:pt modelId="{1C70CFE1-771E-4D77-B8C3-2BC1F7AC7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Focus areas could include minimizing environmental impact, improving response times to critical removal sites, and ensuring equitable snow removal across different neighborhoods</a:t>
          </a:r>
          <a:r>
            <a:rPr lang="en-US" b="0">
              <a:latin typeface="Neue Haas Grotesk Text Pro"/>
            </a:rPr>
            <a:t>.</a:t>
          </a:r>
        </a:p>
      </dgm:t>
    </dgm:pt>
    <dgm:pt modelId="{C96CCA04-8BC6-4C7E-A48B-F1195DCF972A}" type="parTrans" cxnId="{00D01D12-C84F-4062-8F97-B8EF93BFF759}">
      <dgm:prSet/>
      <dgm:spPr/>
      <dgm:t>
        <a:bodyPr/>
        <a:lstStyle/>
        <a:p>
          <a:endParaRPr lang="en-US"/>
        </a:p>
      </dgm:t>
    </dgm:pt>
    <dgm:pt modelId="{45AE0953-61F0-4C13-9F16-BD7E40B18B70}" type="sibTrans" cxnId="{00D01D12-C84F-4062-8F97-B8EF93BFF759}">
      <dgm:prSet/>
      <dgm:spPr/>
      <dgm:t>
        <a:bodyPr/>
        <a:lstStyle/>
        <a:p>
          <a:endParaRPr lang="en-US"/>
        </a:p>
      </dgm:t>
    </dgm:pt>
    <dgm:pt modelId="{FC79452F-C6B8-4FAD-A790-3341C11226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Neue Haas Grotesk Text Pro"/>
            </a:rPr>
            <a:t>Limited number of vehicles, multiple hubs, vehicle scheduling, salt-based snow removal</a:t>
          </a:r>
          <a:endParaRPr lang="en-US" b="0" i="0"/>
        </a:p>
        <a:p>
          <a:pPr algn="l"/>
          <a:endParaRPr lang="en-US"/>
        </a:p>
      </dgm:t>
    </dgm:pt>
    <dgm:pt modelId="{DFB1552F-823A-4585-9DBB-C3679DF7F11A}" type="parTrans" cxnId="{83EEA9D3-CF42-4F01-AF1D-C579DF1D1B87}">
      <dgm:prSet/>
      <dgm:spPr/>
      <dgm:t>
        <a:bodyPr/>
        <a:lstStyle/>
        <a:p>
          <a:endParaRPr lang="en-US"/>
        </a:p>
      </dgm:t>
    </dgm:pt>
    <dgm:pt modelId="{A865F533-E414-459F-860C-78DC5C2E4189}" type="sibTrans" cxnId="{83EEA9D3-CF42-4F01-AF1D-C579DF1D1B87}">
      <dgm:prSet/>
      <dgm:spPr/>
      <dgm:t>
        <a:bodyPr/>
        <a:lstStyle/>
        <a:p>
          <a:endParaRPr lang="en-US"/>
        </a:p>
      </dgm:t>
    </dgm:pt>
    <dgm:pt modelId="{ED9A4BCD-4CDE-4D89-B7FB-05F26A1DEB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Consider the integration of live traffic data to enable real-time adjustments to routes, addressing immediate road conditions and congestion.</a:t>
          </a:r>
        </a:p>
        <a:p>
          <a:pPr>
            <a:lnSpc>
              <a:spcPct val="100000"/>
            </a:lnSpc>
          </a:pPr>
          <a:endParaRPr lang="en-US" b="0" i="0"/>
        </a:p>
        <a:p>
          <a:pPr>
            <a:lnSpc>
              <a:spcPct val="100000"/>
            </a:lnSpc>
          </a:pPr>
          <a:r>
            <a:rPr lang="en-US" b="0" i="0"/>
            <a:t>Consider time-based snow variation.</a:t>
          </a:r>
          <a:endParaRPr lang="en-US"/>
        </a:p>
      </dgm:t>
    </dgm:pt>
    <dgm:pt modelId="{43F7003D-50CA-4144-83F2-CDFF1D781895}" type="parTrans" cxnId="{E973108F-118A-4E20-ABDB-EFBF7378B13E}">
      <dgm:prSet/>
      <dgm:spPr/>
      <dgm:t>
        <a:bodyPr/>
        <a:lstStyle/>
        <a:p>
          <a:endParaRPr lang="en-US"/>
        </a:p>
      </dgm:t>
    </dgm:pt>
    <dgm:pt modelId="{71988C1B-B597-4619-A6CA-5559AA51F5D4}" type="sibTrans" cxnId="{E973108F-118A-4E20-ABDB-EFBF7378B13E}">
      <dgm:prSet/>
      <dgm:spPr/>
      <dgm:t>
        <a:bodyPr/>
        <a:lstStyle/>
        <a:p>
          <a:endParaRPr lang="en-US"/>
        </a:p>
      </dgm:t>
    </dgm:pt>
    <dgm:pt modelId="{300F7A65-04FC-4EB0-BD87-65C27E6BFC9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Neue Haas Grotesk Text Pro"/>
            </a:rPr>
            <a:t>Real Life Complexities:</a:t>
          </a:r>
          <a:endParaRPr lang="en-US"/>
        </a:p>
      </dgm:t>
    </dgm:pt>
    <dgm:pt modelId="{8FBAF54A-D7F9-4B4A-807C-88B313470555}" type="parTrans" cxnId="{57B8B6B3-4B88-4ED6-9106-E2111EA4D148}">
      <dgm:prSet/>
      <dgm:spPr/>
    </dgm:pt>
    <dgm:pt modelId="{B8EB3C99-2D27-43A4-A62E-C478854B77CE}" type="sibTrans" cxnId="{57B8B6B3-4B88-4ED6-9106-E2111EA4D148}">
      <dgm:prSet/>
      <dgm:spPr/>
    </dgm:pt>
    <dgm:pt modelId="{A789FD8B-3639-423C-80A6-E8C13F378455}" type="pres">
      <dgm:prSet presAssocID="{3A4C37EF-ADA4-4E91-B96C-DA78A9D8132F}" presName="root" presStyleCnt="0">
        <dgm:presLayoutVars>
          <dgm:dir/>
          <dgm:resizeHandles val="exact"/>
        </dgm:presLayoutVars>
      </dgm:prSet>
      <dgm:spPr/>
    </dgm:pt>
    <dgm:pt modelId="{D5E1C428-8422-454C-88EE-C03DB751C5FA}" type="pres">
      <dgm:prSet presAssocID="{022E1A9E-3C8C-4689-9374-E035789EC274}" presName="compNode" presStyleCnt="0"/>
      <dgm:spPr/>
    </dgm:pt>
    <dgm:pt modelId="{B6131C6B-3387-485F-99BC-480701984945}" type="pres">
      <dgm:prSet presAssocID="{022E1A9E-3C8C-4689-9374-E035789EC2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CEE0D72D-1D39-4CC7-B0A6-0DF15C0F7D8D}" type="pres">
      <dgm:prSet presAssocID="{022E1A9E-3C8C-4689-9374-E035789EC274}" presName="iconSpace" presStyleCnt="0"/>
      <dgm:spPr/>
    </dgm:pt>
    <dgm:pt modelId="{7CCC7F75-91CC-4A04-BD08-91D326E360B0}" type="pres">
      <dgm:prSet presAssocID="{022E1A9E-3C8C-4689-9374-E035789EC274}" presName="parTx" presStyleLbl="revTx" presStyleIdx="0" presStyleCnt="6">
        <dgm:presLayoutVars>
          <dgm:chMax val="0"/>
          <dgm:chPref val="0"/>
        </dgm:presLayoutVars>
      </dgm:prSet>
      <dgm:spPr/>
    </dgm:pt>
    <dgm:pt modelId="{E88E7EE6-BF2C-477D-A7E3-871401223C39}" type="pres">
      <dgm:prSet presAssocID="{022E1A9E-3C8C-4689-9374-E035789EC274}" presName="txSpace" presStyleCnt="0"/>
      <dgm:spPr/>
    </dgm:pt>
    <dgm:pt modelId="{30CBA2A9-488A-46D2-8019-F43A5ECE6AAD}" type="pres">
      <dgm:prSet presAssocID="{022E1A9E-3C8C-4689-9374-E035789EC274}" presName="desTx" presStyleLbl="revTx" presStyleIdx="1" presStyleCnt="6">
        <dgm:presLayoutVars/>
      </dgm:prSet>
      <dgm:spPr/>
    </dgm:pt>
    <dgm:pt modelId="{8FE52F32-7F7E-42B7-81DC-6D467D53F156}" type="pres">
      <dgm:prSet presAssocID="{29705934-B1FD-429F-8F31-FA30AC66A1A8}" presName="sibTrans" presStyleCnt="0"/>
      <dgm:spPr/>
    </dgm:pt>
    <dgm:pt modelId="{FF835CFF-2BF9-41BF-A345-6D56F40EC289}" type="pres">
      <dgm:prSet presAssocID="{A83C9624-61C0-49D2-992B-66DD15F6EF9F}" presName="compNode" presStyleCnt="0"/>
      <dgm:spPr/>
    </dgm:pt>
    <dgm:pt modelId="{EBEBEA83-7DDB-4816-8370-53323B236674}" type="pres">
      <dgm:prSet presAssocID="{A83C9624-61C0-49D2-992B-66DD15F6EF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F9AB7F-1C2C-46A3-A9D7-8BACFEACEBBB}" type="pres">
      <dgm:prSet presAssocID="{A83C9624-61C0-49D2-992B-66DD15F6EF9F}" presName="iconSpace" presStyleCnt="0"/>
      <dgm:spPr/>
    </dgm:pt>
    <dgm:pt modelId="{AB4BFE8B-663D-4032-9B79-0EB5F60B8029}" type="pres">
      <dgm:prSet presAssocID="{A83C9624-61C0-49D2-992B-66DD15F6EF9F}" presName="parTx" presStyleLbl="revTx" presStyleIdx="2" presStyleCnt="6">
        <dgm:presLayoutVars>
          <dgm:chMax val="0"/>
          <dgm:chPref val="0"/>
        </dgm:presLayoutVars>
      </dgm:prSet>
      <dgm:spPr/>
    </dgm:pt>
    <dgm:pt modelId="{6C5E0360-CF4A-4518-9179-55843B16C187}" type="pres">
      <dgm:prSet presAssocID="{A83C9624-61C0-49D2-992B-66DD15F6EF9F}" presName="txSpace" presStyleCnt="0"/>
      <dgm:spPr/>
    </dgm:pt>
    <dgm:pt modelId="{4ACE3BC5-F1A9-4580-AB37-7E31E095C5C7}" type="pres">
      <dgm:prSet presAssocID="{A83C9624-61C0-49D2-992B-66DD15F6EF9F}" presName="desTx" presStyleLbl="revTx" presStyleIdx="3" presStyleCnt="6">
        <dgm:presLayoutVars/>
      </dgm:prSet>
      <dgm:spPr/>
    </dgm:pt>
    <dgm:pt modelId="{12DEE89C-0A31-42E8-AEB9-61E8DC14B6A5}" type="pres">
      <dgm:prSet presAssocID="{C006E81F-BFB0-478C-8811-E382E17C8E74}" presName="sibTrans" presStyleCnt="0"/>
      <dgm:spPr/>
    </dgm:pt>
    <dgm:pt modelId="{E3FB239B-8E09-4D6F-B039-55DEC91C185D}" type="pres">
      <dgm:prSet presAssocID="{300F7A65-04FC-4EB0-BD87-65C27E6BFC90}" presName="compNode" presStyleCnt="0"/>
      <dgm:spPr/>
    </dgm:pt>
    <dgm:pt modelId="{DE4E85E4-AF73-4B6D-A3C4-A0EEF162E80F}" type="pres">
      <dgm:prSet presAssocID="{300F7A65-04FC-4EB0-BD87-65C27E6BFC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BB21E6F0-2DDD-4B75-A2E2-A94367924D26}" type="pres">
      <dgm:prSet presAssocID="{300F7A65-04FC-4EB0-BD87-65C27E6BFC90}" presName="iconSpace" presStyleCnt="0"/>
      <dgm:spPr/>
    </dgm:pt>
    <dgm:pt modelId="{F23EFF02-54FC-4905-969C-B0959AD6A076}" type="pres">
      <dgm:prSet presAssocID="{300F7A65-04FC-4EB0-BD87-65C27E6BFC90}" presName="parTx" presStyleLbl="revTx" presStyleIdx="4" presStyleCnt="6">
        <dgm:presLayoutVars>
          <dgm:chMax val="0"/>
          <dgm:chPref val="0"/>
        </dgm:presLayoutVars>
      </dgm:prSet>
      <dgm:spPr/>
    </dgm:pt>
    <dgm:pt modelId="{3F40023F-DF02-44DA-AFC8-24A9428F4F1A}" type="pres">
      <dgm:prSet presAssocID="{300F7A65-04FC-4EB0-BD87-65C27E6BFC90}" presName="txSpace" presStyleCnt="0"/>
      <dgm:spPr/>
    </dgm:pt>
    <dgm:pt modelId="{D6D3412D-C707-42CF-B225-3EEDBFE53691}" type="pres">
      <dgm:prSet presAssocID="{300F7A65-04FC-4EB0-BD87-65C27E6BFC90}" presName="desTx" presStyleLbl="revTx" presStyleIdx="5" presStyleCnt="6">
        <dgm:presLayoutVars/>
      </dgm:prSet>
      <dgm:spPr/>
    </dgm:pt>
  </dgm:ptLst>
  <dgm:cxnLst>
    <dgm:cxn modelId="{E7BE4407-BA6F-485C-8431-4D4391A98CAE}" type="presOf" srcId="{300F7A65-04FC-4EB0-BD87-65C27E6BFC90}" destId="{F23EFF02-54FC-4905-969C-B0959AD6A076}" srcOrd="0" destOrd="0" presId="urn:microsoft.com/office/officeart/2018/5/layout/CenteredIconLabelDescriptionList"/>
    <dgm:cxn modelId="{4C24D60A-BC8F-4CB3-849B-8E690EC93018}" type="presOf" srcId="{A83C9624-61C0-49D2-992B-66DD15F6EF9F}" destId="{AB4BFE8B-663D-4032-9B79-0EB5F60B8029}" srcOrd="0" destOrd="0" presId="urn:microsoft.com/office/officeart/2018/5/layout/CenteredIconLabelDescriptionList"/>
    <dgm:cxn modelId="{00D01D12-C84F-4062-8F97-B8EF93BFF759}" srcId="{A83C9624-61C0-49D2-992B-66DD15F6EF9F}" destId="{1C70CFE1-771E-4D77-B8C3-2BC1F7AC7211}" srcOrd="1" destOrd="0" parTransId="{C96CCA04-8BC6-4C7E-A48B-F1195DCF972A}" sibTransId="{45AE0953-61F0-4C13-9F16-BD7E40B18B70}"/>
    <dgm:cxn modelId="{D148295D-BB75-424C-9870-C2DF7D4FE61A}" type="presOf" srcId="{D378A40E-19EA-4DBB-AC29-9CD7BF0D6A70}" destId="{30CBA2A9-488A-46D2-8019-F43A5ECE6AAD}" srcOrd="0" destOrd="1" presId="urn:microsoft.com/office/officeart/2018/5/layout/CenteredIconLabelDescriptionList"/>
    <dgm:cxn modelId="{7AB6DC73-2F83-4F9A-BF86-789578B9C9FD}" srcId="{A83C9624-61C0-49D2-992B-66DD15F6EF9F}" destId="{EBEDF76B-84E9-4225-AE74-F62D7295F07A}" srcOrd="0" destOrd="0" parTransId="{D3979A3D-A20D-4F2D-ACF2-D957AED156D5}" sibTransId="{A877ED5D-6BDD-46DD-B2D9-CE0D0CE0E8FE}"/>
    <dgm:cxn modelId="{62838C85-3DB2-4967-8130-35AAB8547254}" type="presOf" srcId="{1C70CFE1-771E-4D77-B8C3-2BC1F7AC7211}" destId="{4ACE3BC5-F1A9-4580-AB37-7E31E095C5C7}" srcOrd="0" destOrd="1" presId="urn:microsoft.com/office/officeart/2018/5/layout/CenteredIconLabelDescriptionList"/>
    <dgm:cxn modelId="{E973108F-118A-4E20-ABDB-EFBF7378B13E}" srcId="{300F7A65-04FC-4EB0-BD87-65C27E6BFC90}" destId="{ED9A4BCD-4CDE-4D89-B7FB-05F26A1DEBED}" srcOrd="1" destOrd="0" parTransId="{43F7003D-50CA-4144-83F2-CDFF1D781895}" sibTransId="{71988C1B-B597-4619-A6CA-5559AA51F5D4}"/>
    <dgm:cxn modelId="{341487AD-BC5D-49DD-825E-2EB648EA393C}" srcId="{022E1A9E-3C8C-4689-9374-E035789EC274}" destId="{D378A40E-19EA-4DBB-AC29-9CD7BF0D6A70}" srcOrd="1" destOrd="0" parTransId="{0668E303-58EC-4BB8-8967-C8ABB869E82A}" sibTransId="{172F8DB4-8371-4521-B1D8-DBE50D80CA54}"/>
    <dgm:cxn modelId="{57B8B6B3-4B88-4ED6-9106-E2111EA4D148}" srcId="{3A4C37EF-ADA4-4E91-B96C-DA78A9D8132F}" destId="{300F7A65-04FC-4EB0-BD87-65C27E6BFC90}" srcOrd="2" destOrd="0" parTransId="{8FBAF54A-D7F9-4B4A-807C-88B313470555}" sibTransId="{B8EB3C99-2D27-43A4-A62E-C478854B77CE}"/>
    <dgm:cxn modelId="{55ED58BF-34B0-4E27-AAC7-8C0B9B8FB296}" type="presOf" srcId="{EBEDF76B-84E9-4225-AE74-F62D7295F07A}" destId="{4ACE3BC5-F1A9-4580-AB37-7E31E095C5C7}" srcOrd="0" destOrd="0" presId="urn:microsoft.com/office/officeart/2018/5/layout/CenteredIconLabelDescriptionList"/>
    <dgm:cxn modelId="{3CC037C0-215E-4235-8CEC-613AC214876E}" type="presOf" srcId="{022E1A9E-3C8C-4689-9374-E035789EC274}" destId="{7CCC7F75-91CC-4A04-BD08-91D326E360B0}" srcOrd="0" destOrd="0" presId="urn:microsoft.com/office/officeart/2018/5/layout/CenteredIconLabelDescriptionList"/>
    <dgm:cxn modelId="{270C6DC0-EF8F-427A-B4BE-D0A581925C85}" type="presOf" srcId="{21C5C920-4DFA-4D22-8CA4-9E9F8CC108B0}" destId="{30CBA2A9-488A-46D2-8019-F43A5ECE6AAD}" srcOrd="0" destOrd="0" presId="urn:microsoft.com/office/officeart/2018/5/layout/CenteredIconLabelDescriptionList"/>
    <dgm:cxn modelId="{867D8EC9-8171-4CB9-8B19-07EA4592FE8C}" type="presOf" srcId="{3A4C37EF-ADA4-4E91-B96C-DA78A9D8132F}" destId="{A789FD8B-3639-423C-80A6-E8C13F378455}" srcOrd="0" destOrd="0" presId="urn:microsoft.com/office/officeart/2018/5/layout/CenteredIconLabelDescriptionList"/>
    <dgm:cxn modelId="{83EEA9D3-CF42-4F01-AF1D-C579DF1D1B87}" srcId="{300F7A65-04FC-4EB0-BD87-65C27E6BFC90}" destId="{FC79452F-C6B8-4FAD-A790-3341C1122610}" srcOrd="0" destOrd="0" parTransId="{DFB1552F-823A-4585-9DBB-C3679DF7F11A}" sibTransId="{A865F533-E414-459F-860C-78DC5C2E4189}"/>
    <dgm:cxn modelId="{14E856DE-2E8E-4A99-AFC5-D45AC706BC43}" type="presOf" srcId="{ED9A4BCD-4CDE-4D89-B7FB-05F26A1DEBED}" destId="{D6D3412D-C707-42CF-B225-3EEDBFE53691}" srcOrd="0" destOrd="1" presId="urn:microsoft.com/office/officeart/2018/5/layout/CenteredIconLabelDescriptionList"/>
    <dgm:cxn modelId="{6EAB26E6-4D0D-414C-B9A8-D99C9D331A29}" type="presOf" srcId="{FC79452F-C6B8-4FAD-A790-3341C1122610}" destId="{D6D3412D-C707-42CF-B225-3EEDBFE53691}" srcOrd="0" destOrd="0" presId="urn:microsoft.com/office/officeart/2018/5/layout/CenteredIconLabelDescriptionList"/>
    <dgm:cxn modelId="{432D30E8-5309-45B9-B1F0-EC6327FF1370}" srcId="{3A4C37EF-ADA4-4E91-B96C-DA78A9D8132F}" destId="{022E1A9E-3C8C-4689-9374-E035789EC274}" srcOrd="0" destOrd="0" parTransId="{6E9423E9-1022-42C3-809E-313579FB7178}" sibTransId="{29705934-B1FD-429F-8F31-FA30AC66A1A8}"/>
    <dgm:cxn modelId="{834C2EEE-5A6E-44D0-AAE4-445EBF153F55}" srcId="{022E1A9E-3C8C-4689-9374-E035789EC274}" destId="{21C5C920-4DFA-4D22-8CA4-9E9F8CC108B0}" srcOrd="0" destOrd="0" parTransId="{B08B56B8-9ADB-4C7E-9DA1-F8EEC7123137}" sibTransId="{B384E3B8-EC5E-4380-AFC8-68BDE769BBDD}"/>
    <dgm:cxn modelId="{22DB72FF-C7BC-4F5B-8A4B-A43FEC3271FB}" srcId="{3A4C37EF-ADA4-4E91-B96C-DA78A9D8132F}" destId="{A83C9624-61C0-49D2-992B-66DD15F6EF9F}" srcOrd="1" destOrd="0" parTransId="{7E1AD0BF-063B-4AD8-AC83-4A5D201D2C4F}" sibTransId="{C006E81F-BFB0-478C-8811-E382E17C8E74}"/>
    <dgm:cxn modelId="{5F19E46E-6B7E-43BC-B669-32E747A14F0B}" type="presParOf" srcId="{A789FD8B-3639-423C-80A6-E8C13F378455}" destId="{D5E1C428-8422-454C-88EE-C03DB751C5FA}" srcOrd="0" destOrd="0" presId="urn:microsoft.com/office/officeart/2018/5/layout/CenteredIconLabelDescriptionList"/>
    <dgm:cxn modelId="{F8575603-262A-481D-9B2F-624E3B7D1E74}" type="presParOf" srcId="{D5E1C428-8422-454C-88EE-C03DB751C5FA}" destId="{B6131C6B-3387-485F-99BC-480701984945}" srcOrd="0" destOrd="0" presId="urn:microsoft.com/office/officeart/2018/5/layout/CenteredIconLabelDescriptionList"/>
    <dgm:cxn modelId="{2A9F0B82-C122-47F2-B37D-28BF24CEF0E1}" type="presParOf" srcId="{D5E1C428-8422-454C-88EE-C03DB751C5FA}" destId="{CEE0D72D-1D39-4CC7-B0A6-0DF15C0F7D8D}" srcOrd="1" destOrd="0" presId="urn:microsoft.com/office/officeart/2018/5/layout/CenteredIconLabelDescriptionList"/>
    <dgm:cxn modelId="{C4290500-61DB-4C78-9E87-7ED5AC2BF4AB}" type="presParOf" srcId="{D5E1C428-8422-454C-88EE-C03DB751C5FA}" destId="{7CCC7F75-91CC-4A04-BD08-91D326E360B0}" srcOrd="2" destOrd="0" presId="urn:microsoft.com/office/officeart/2018/5/layout/CenteredIconLabelDescriptionList"/>
    <dgm:cxn modelId="{659B7355-2E5C-4417-8CB0-E0F62950892A}" type="presParOf" srcId="{D5E1C428-8422-454C-88EE-C03DB751C5FA}" destId="{E88E7EE6-BF2C-477D-A7E3-871401223C39}" srcOrd="3" destOrd="0" presId="urn:microsoft.com/office/officeart/2018/5/layout/CenteredIconLabelDescriptionList"/>
    <dgm:cxn modelId="{1707EE51-5610-4AA1-B74C-BE590133BAAD}" type="presParOf" srcId="{D5E1C428-8422-454C-88EE-C03DB751C5FA}" destId="{30CBA2A9-488A-46D2-8019-F43A5ECE6AAD}" srcOrd="4" destOrd="0" presId="urn:microsoft.com/office/officeart/2018/5/layout/CenteredIconLabelDescriptionList"/>
    <dgm:cxn modelId="{53903027-9629-43B8-8E00-F1FCC2752F6D}" type="presParOf" srcId="{A789FD8B-3639-423C-80A6-E8C13F378455}" destId="{8FE52F32-7F7E-42B7-81DC-6D467D53F156}" srcOrd="1" destOrd="0" presId="urn:microsoft.com/office/officeart/2018/5/layout/CenteredIconLabelDescriptionList"/>
    <dgm:cxn modelId="{CA6F8A6F-E900-4792-9131-5D36ECAA9459}" type="presParOf" srcId="{A789FD8B-3639-423C-80A6-E8C13F378455}" destId="{FF835CFF-2BF9-41BF-A345-6D56F40EC289}" srcOrd="2" destOrd="0" presId="urn:microsoft.com/office/officeart/2018/5/layout/CenteredIconLabelDescriptionList"/>
    <dgm:cxn modelId="{10A37922-0841-4223-9BE9-EDEFA8BDB41C}" type="presParOf" srcId="{FF835CFF-2BF9-41BF-A345-6D56F40EC289}" destId="{EBEBEA83-7DDB-4816-8370-53323B236674}" srcOrd="0" destOrd="0" presId="urn:microsoft.com/office/officeart/2018/5/layout/CenteredIconLabelDescriptionList"/>
    <dgm:cxn modelId="{5536791C-F3EB-4463-9B95-BCC0F81D4FD9}" type="presParOf" srcId="{FF835CFF-2BF9-41BF-A345-6D56F40EC289}" destId="{63F9AB7F-1C2C-46A3-A9D7-8BACFEACEBBB}" srcOrd="1" destOrd="0" presId="urn:microsoft.com/office/officeart/2018/5/layout/CenteredIconLabelDescriptionList"/>
    <dgm:cxn modelId="{BFC79F79-2598-43FA-98D6-5FF0EE032346}" type="presParOf" srcId="{FF835CFF-2BF9-41BF-A345-6D56F40EC289}" destId="{AB4BFE8B-663D-4032-9B79-0EB5F60B8029}" srcOrd="2" destOrd="0" presId="urn:microsoft.com/office/officeart/2018/5/layout/CenteredIconLabelDescriptionList"/>
    <dgm:cxn modelId="{06C70256-7987-4A75-99E7-ED5641AF44A4}" type="presParOf" srcId="{FF835CFF-2BF9-41BF-A345-6D56F40EC289}" destId="{6C5E0360-CF4A-4518-9179-55843B16C187}" srcOrd="3" destOrd="0" presId="urn:microsoft.com/office/officeart/2018/5/layout/CenteredIconLabelDescriptionList"/>
    <dgm:cxn modelId="{B541C6A8-5D30-432A-A113-89106E15BCF2}" type="presParOf" srcId="{FF835CFF-2BF9-41BF-A345-6D56F40EC289}" destId="{4ACE3BC5-F1A9-4580-AB37-7E31E095C5C7}" srcOrd="4" destOrd="0" presId="urn:microsoft.com/office/officeart/2018/5/layout/CenteredIconLabelDescriptionList"/>
    <dgm:cxn modelId="{4ACB861F-85B4-475C-BB22-1A7439A5E3F4}" type="presParOf" srcId="{A789FD8B-3639-423C-80A6-E8C13F378455}" destId="{12DEE89C-0A31-42E8-AEB9-61E8DC14B6A5}" srcOrd="3" destOrd="0" presId="urn:microsoft.com/office/officeart/2018/5/layout/CenteredIconLabelDescriptionList"/>
    <dgm:cxn modelId="{CDCAF572-CDD3-43B2-AE8C-D69DE62AB0D6}" type="presParOf" srcId="{A789FD8B-3639-423C-80A6-E8C13F378455}" destId="{E3FB239B-8E09-4D6F-B039-55DEC91C185D}" srcOrd="4" destOrd="0" presId="urn:microsoft.com/office/officeart/2018/5/layout/CenteredIconLabelDescriptionList"/>
    <dgm:cxn modelId="{34779364-C5E9-44E8-A32B-54F85D38FD60}" type="presParOf" srcId="{E3FB239B-8E09-4D6F-B039-55DEC91C185D}" destId="{DE4E85E4-AF73-4B6D-A3C4-A0EEF162E80F}" srcOrd="0" destOrd="0" presId="urn:microsoft.com/office/officeart/2018/5/layout/CenteredIconLabelDescriptionList"/>
    <dgm:cxn modelId="{3E15DE0E-67D0-4441-A8EA-12B073C3C5D5}" type="presParOf" srcId="{E3FB239B-8E09-4D6F-B039-55DEC91C185D}" destId="{BB21E6F0-2DDD-4B75-A2E2-A94367924D26}" srcOrd="1" destOrd="0" presId="urn:microsoft.com/office/officeart/2018/5/layout/CenteredIconLabelDescriptionList"/>
    <dgm:cxn modelId="{69951532-8A88-4514-90DC-9C9D57EEA8B1}" type="presParOf" srcId="{E3FB239B-8E09-4D6F-B039-55DEC91C185D}" destId="{F23EFF02-54FC-4905-969C-B0959AD6A076}" srcOrd="2" destOrd="0" presId="urn:microsoft.com/office/officeart/2018/5/layout/CenteredIconLabelDescriptionList"/>
    <dgm:cxn modelId="{44AB773F-BD15-4F63-909A-0198B8146732}" type="presParOf" srcId="{E3FB239B-8E09-4D6F-B039-55DEC91C185D}" destId="{3F40023F-DF02-44DA-AFC8-24A9428F4F1A}" srcOrd="3" destOrd="0" presId="urn:microsoft.com/office/officeart/2018/5/layout/CenteredIconLabelDescriptionList"/>
    <dgm:cxn modelId="{F266F145-9722-4FA4-B278-3899FDBFE2D3}" type="presParOf" srcId="{E3FB239B-8E09-4D6F-B039-55DEC91C185D}" destId="{D6D3412D-C707-42CF-B225-3EEDBFE5369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BF88E-8729-49D8-8E71-BC5C6E6F6F79}">
      <dsp:nvSpPr>
        <dsp:cNvPr id="0" name=""/>
        <dsp:cNvSpPr/>
      </dsp:nvSpPr>
      <dsp:spPr>
        <a:xfrm>
          <a:off x="0" y="1781"/>
          <a:ext cx="46425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9BF933-5C83-4692-A56F-082A81E0B9FE}">
      <dsp:nvSpPr>
        <dsp:cNvPr id="0" name=""/>
        <dsp:cNvSpPr/>
      </dsp:nvSpPr>
      <dsp:spPr>
        <a:xfrm>
          <a:off x="0" y="1781"/>
          <a:ext cx="1108428" cy="121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kern="1200"/>
            <a:t>Project Purpose:</a:t>
          </a:r>
          <a:endParaRPr lang="en-US" sz="1200" kern="1200"/>
        </a:p>
      </dsp:txBody>
      <dsp:txXfrm>
        <a:off x="0" y="1781"/>
        <a:ext cx="1108428" cy="1215001"/>
      </dsp:txXfrm>
    </dsp:sp>
    <dsp:sp modelId="{0A49C3E1-1484-481F-8901-1CCA07B38584}">
      <dsp:nvSpPr>
        <dsp:cNvPr id="0" name=""/>
        <dsp:cNvSpPr/>
      </dsp:nvSpPr>
      <dsp:spPr>
        <a:xfrm>
          <a:off x="1174667" y="30020"/>
          <a:ext cx="3466489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Optimize snow removal in Montreal.</a:t>
          </a:r>
          <a:endParaRPr lang="en-US" sz="1200" kern="1200"/>
        </a:p>
      </dsp:txBody>
      <dsp:txXfrm>
        <a:off x="1174667" y="30020"/>
        <a:ext cx="3466489" cy="564785"/>
      </dsp:txXfrm>
    </dsp:sp>
    <dsp:sp modelId="{75E11892-9C7D-4F91-9239-0A3753B24448}">
      <dsp:nvSpPr>
        <dsp:cNvPr id="0" name=""/>
        <dsp:cNvSpPr/>
      </dsp:nvSpPr>
      <dsp:spPr>
        <a:xfrm>
          <a:off x="1108428" y="594806"/>
          <a:ext cx="35327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4237EA-A48B-4B6A-B85C-194F9B93AE24}">
      <dsp:nvSpPr>
        <dsp:cNvPr id="0" name=""/>
        <dsp:cNvSpPr/>
      </dsp:nvSpPr>
      <dsp:spPr>
        <a:xfrm>
          <a:off x="1174667" y="623045"/>
          <a:ext cx="3466489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Identify cost-effective central hub for operations.</a:t>
          </a:r>
          <a:endParaRPr lang="en-US" sz="1200" kern="1200"/>
        </a:p>
      </dsp:txBody>
      <dsp:txXfrm>
        <a:off x="1174667" y="623045"/>
        <a:ext cx="3466489" cy="564785"/>
      </dsp:txXfrm>
    </dsp:sp>
    <dsp:sp modelId="{AF4414ED-C90A-472D-AE3A-2D01ED13EEFC}">
      <dsp:nvSpPr>
        <dsp:cNvPr id="0" name=""/>
        <dsp:cNvSpPr/>
      </dsp:nvSpPr>
      <dsp:spPr>
        <a:xfrm>
          <a:off x="1108428" y="1187831"/>
          <a:ext cx="35327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ABA0F4-028A-4018-8CA2-6EB29E05C787}">
      <dsp:nvSpPr>
        <dsp:cNvPr id="0" name=""/>
        <dsp:cNvSpPr/>
      </dsp:nvSpPr>
      <dsp:spPr>
        <a:xfrm>
          <a:off x="0" y="1216782"/>
          <a:ext cx="4642599" cy="0"/>
        </a:xfrm>
        <a:prstGeom prst="line">
          <a:avLst/>
        </a:prstGeom>
        <a:solidFill>
          <a:schemeClr val="accent5">
            <a:hueOff val="738713"/>
            <a:satOff val="3918"/>
            <a:lumOff val="-980"/>
            <a:alphaOff val="0"/>
          </a:schemeClr>
        </a:solidFill>
        <a:ln w="12700" cap="flat" cmpd="sng" algn="ctr">
          <a:solidFill>
            <a:schemeClr val="accent5">
              <a:hueOff val="738713"/>
              <a:satOff val="3918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8FF7654-55F9-4DF7-A885-AD3DE76ADB3C}">
      <dsp:nvSpPr>
        <dsp:cNvPr id="0" name=""/>
        <dsp:cNvSpPr/>
      </dsp:nvSpPr>
      <dsp:spPr>
        <a:xfrm>
          <a:off x="0" y="1216782"/>
          <a:ext cx="1069956" cy="121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kern="1200"/>
            <a:t>Importance:</a:t>
          </a:r>
          <a:endParaRPr lang="en-US" sz="1200" kern="1200"/>
        </a:p>
      </dsp:txBody>
      <dsp:txXfrm>
        <a:off x="0" y="1216782"/>
        <a:ext cx="1069956" cy="1215001"/>
      </dsp:txXfrm>
    </dsp:sp>
    <dsp:sp modelId="{D2692D7D-74B4-4A0C-80DD-D0DDEA56579A}">
      <dsp:nvSpPr>
        <dsp:cNvPr id="0" name=""/>
        <dsp:cNvSpPr/>
      </dsp:nvSpPr>
      <dsp:spPr>
        <a:xfrm>
          <a:off x="1136943" y="1245022"/>
          <a:ext cx="3505638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Critical for safe, accessible city during winter.</a:t>
          </a:r>
          <a:endParaRPr lang="en-US" sz="1200" kern="1200"/>
        </a:p>
      </dsp:txBody>
      <dsp:txXfrm>
        <a:off x="1136943" y="1245022"/>
        <a:ext cx="3505638" cy="564785"/>
      </dsp:txXfrm>
    </dsp:sp>
    <dsp:sp modelId="{EB4017E8-E83E-42B8-939A-5BCD71F8EBFC}">
      <dsp:nvSpPr>
        <dsp:cNvPr id="0" name=""/>
        <dsp:cNvSpPr/>
      </dsp:nvSpPr>
      <dsp:spPr>
        <a:xfrm>
          <a:off x="1069956" y="1809807"/>
          <a:ext cx="3572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BA41D3B-B8C6-423B-A03A-868088292B14}">
      <dsp:nvSpPr>
        <dsp:cNvPr id="0" name=""/>
        <dsp:cNvSpPr/>
      </dsp:nvSpPr>
      <dsp:spPr>
        <a:xfrm>
          <a:off x="1136943" y="1838047"/>
          <a:ext cx="3505638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Supports sustainable urban planning.</a:t>
          </a:r>
          <a:endParaRPr lang="en-US" sz="1200" kern="1200"/>
        </a:p>
      </dsp:txBody>
      <dsp:txXfrm>
        <a:off x="1136943" y="1838047"/>
        <a:ext cx="3505638" cy="564785"/>
      </dsp:txXfrm>
    </dsp:sp>
    <dsp:sp modelId="{4E823198-5713-4C69-B187-BA9DFB22874B}">
      <dsp:nvSpPr>
        <dsp:cNvPr id="0" name=""/>
        <dsp:cNvSpPr/>
      </dsp:nvSpPr>
      <dsp:spPr>
        <a:xfrm>
          <a:off x="1069956" y="2402832"/>
          <a:ext cx="3572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16608E-219D-45C2-AC4D-D6B2B7C29A6C}">
      <dsp:nvSpPr>
        <dsp:cNvPr id="0" name=""/>
        <dsp:cNvSpPr/>
      </dsp:nvSpPr>
      <dsp:spPr>
        <a:xfrm>
          <a:off x="0" y="2431784"/>
          <a:ext cx="4642599" cy="0"/>
        </a:xfrm>
        <a:prstGeom prst="line">
          <a:avLst/>
        </a:prstGeom>
        <a:solidFill>
          <a:schemeClr val="accent5">
            <a:hueOff val="1477426"/>
            <a:satOff val="7835"/>
            <a:lumOff val="-1961"/>
            <a:alphaOff val="0"/>
          </a:schemeClr>
        </a:solidFill>
        <a:ln w="12700" cap="flat" cmpd="sng" algn="ctr">
          <a:solidFill>
            <a:schemeClr val="accent5">
              <a:hueOff val="1477426"/>
              <a:satOff val="7835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8FF67F-99C0-403D-BB76-06D77BE69F63}">
      <dsp:nvSpPr>
        <dsp:cNvPr id="0" name=""/>
        <dsp:cNvSpPr/>
      </dsp:nvSpPr>
      <dsp:spPr>
        <a:xfrm>
          <a:off x="0" y="2431784"/>
          <a:ext cx="1088774" cy="121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i="0" kern="1200"/>
            <a:t>Context:</a:t>
          </a:r>
          <a:endParaRPr lang="en-US" sz="1200" kern="1200"/>
        </a:p>
      </dsp:txBody>
      <dsp:txXfrm>
        <a:off x="0" y="2431784"/>
        <a:ext cx="1088774" cy="1215001"/>
      </dsp:txXfrm>
    </dsp:sp>
    <dsp:sp modelId="{EE56C598-5B90-45EA-8168-F6B53035FC4F}">
      <dsp:nvSpPr>
        <dsp:cNvPr id="0" name=""/>
        <dsp:cNvSpPr/>
      </dsp:nvSpPr>
      <dsp:spPr>
        <a:xfrm>
          <a:off x="1155353" y="2460023"/>
          <a:ext cx="3484284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Montreal's 2021 snow removal cost: $179.7 million.</a:t>
          </a:r>
          <a:endParaRPr lang="en-US" sz="1200" kern="1200"/>
        </a:p>
      </dsp:txBody>
      <dsp:txXfrm>
        <a:off x="1155353" y="2460023"/>
        <a:ext cx="3484284" cy="564785"/>
      </dsp:txXfrm>
    </dsp:sp>
    <dsp:sp modelId="{088F6767-611B-4368-A744-F3BFD0B20DCF}">
      <dsp:nvSpPr>
        <dsp:cNvPr id="0" name=""/>
        <dsp:cNvSpPr/>
      </dsp:nvSpPr>
      <dsp:spPr>
        <a:xfrm>
          <a:off x="1088774" y="3024809"/>
          <a:ext cx="35508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26AF7A-74A8-4EB1-84F2-548A4C3D468B}">
      <dsp:nvSpPr>
        <dsp:cNvPr id="0" name=""/>
        <dsp:cNvSpPr/>
      </dsp:nvSpPr>
      <dsp:spPr>
        <a:xfrm>
          <a:off x="1155353" y="3053048"/>
          <a:ext cx="3484284" cy="56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Aim: </a:t>
          </a:r>
          <a:r>
            <a:rPr lang="en-US" sz="1200" b="0" i="0" kern="1200">
              <a:latin typeface="Neue Haas Grotesk Text Pro"/>
            </a:rPr>
            <a:t>Reduce</a:t>
          </a:r>
          <a:r>
            <a:rPr lang="en-US" sz="1200" b="0" i="0" kern="1200"/>
            <a:t> costs, </a:t>
          </a:r>
          <a:r>
            <a:rPr lang="en-US" sz="1200" b="0" i="0" kern="1200">
              <a:latin typeface="Neue Haas Grotesk Text Pro"/>
            </a:rPr>
            <a:t>improve</a:t>
          </a:r>
          <a:r>
            <a:rPr lang="en-US" sz="1200" b="0" i="0" kern="1200"/>
            <a:t> efficiency.</a:t>
          </a:r>
          <a:endParaRPr lang="en-US" sz="1200" kern="1200"/>
        </a:p>
      </dsp:txBody>
      <dsp:txXfrm>
        <a:off x="1155353" y="3053048"/>
        <a:ext cx="3484284" cy="564785"/>
      </dsp:txXfrm>
    </dsp:sp>
    <dsp:sp modelId="{B7F59B91-561A-4241-AE08-9C1D4463DA7B}">
      <dsp:nvSpPr>
        <dsp:cNvPr id="0" name=""/>
        <dsp:cNvSpPr/>
      </dsp:nvSpPr>
      <dsp:spPr>
        <a:xfrm>
          <a:off x="1088774" y="3617834"/>
          <a:ext cx="35508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31C6B-3387-485F-99BC-480701984945}">
      <dsp:nvSpPr>
        <dsp:cNvPr id="0" name=""/>
        <dsp:cNvSpPr/>
      </dsp:nvSpPr>
      <dsp:spPr>
        <a:xfrm>
          <a:off x="1024625" y="379319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C7F75-91CC-4A04-BD08-91D326E360B0}">
      <dsp:nvSpPr>
        <dsp:cNvPr id="0" name=""/>
        <dsp:cNvSpPr/>
      </dsp:nvSpPr>
      <dsp:spPr>
        <a:xfrm>
          <a:off x="5527" y="163156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Environmental Impact Assessment:</a:t>
          </a:r>
          <a:endParaRPr lang="en-US" sz="1400" kern="1200"/>
        </a:p>
      </dsp:txBody>
      <dsp:txXfrm>
        <a:off x="5527" y="1631561"/>
        <a:ext cx="3135684" cy="470352"/>
      </dsp:txXfrm>
    </dsp:sp>
    <dsp:sp modelId="{30CBA2A9-488A-46D2-8019-F43A5ECE6AAD}">
      <dsp:nvSpPr>
        <dsp:cNvPr id="0" name=""/>
        <dsp:cNvSpPr/>
      </dsp:nvSpPr>
      <dsp:spPr>
        <a:xfrm>
          <a:off x="5527" y="2173891"/>
          <a:ext cx="3135684" cy="1804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Integrate environmental factors into the optimization criteria.</a:t>
          </a:r>
        </a:p>
        <a:p>
          <a:pPr marL="0" lvl="0" indent="0" algn="l" defTabSz="488950"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Neue Haas Grotesk Text Pro"/>
            </a:rPr>
            <a:t>Certain Disposal</a:t>
          </a:r>
          <a:r>
            <a:rPr lang="en-US" sz="1100" kern="1200">
              <a:latin typeface="Neue Haas Grotesk Text Pro"/>
            </a:rPr>
            <a:t> sites like sewers have unlimited capacity but greater environmental impact.</a:t>
          </a:r>
          <a:endParaRPr lang="en-US" sz="1100" kern="1200"/>
        </a:p>
      </dsp:txBody>
      <dsp:txXfrm>
        <a:off x="5527" y="2173891"/>
        <a:ext cx="3135684" cy="1804312"/>
      </dsp:txXfrm>
    </dsp:sp>
    <dsp:sp modelId="{EBEBEA83-7DDB-4816-8370-53323B236674}">
      <dsp:nvSpPr>
        <dsp:cNvPr id="0" name=""/>
        <dsp:cNvSpPr/>
      </dsp:nvSpPr>
      <dsp:spPr>
        <a:xfrm>
          <a:off x="4709055" y="379319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BFE8B-663D-4032-9B79-0EB5F60B8029}">
      <dsp:nvSpPr>
        <dsp:cNvPr id="0" name=""/>
        <dsp:cNvSpPr/>
      </dsp:nvSpPr>
      <dsp:spPr>
        <a:xfrm>
          <a:off x="3689957" y="163156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Multi-Objective Optimization:</a:t>
          </a:r>
          <a:endParaRPr lang="en-US" sz="1400" kern="1200"/>
        </a:p>
      </dsp:txBody>
      <dsp:txXfrm>
        <a:off x="3689957" y="1631561"/>
        <a:ext cx="3135684" cy="470352"/>
      </dsp:txXfrm>
    </dsp:sp>
    <dsp:sp modelId="{4ACE3BC5-F1A9-4580-AB37-7E31E095C5C7}">
      <dsp:nvSpPr>
        <dsp:cNvPr id="0" name=""/>
        <dsp:cNvSpPr/>
      </dsp:nvSpPr>
      <dsp:spPr>
        <a:xfrm>
          <a:off x="3689957" y="2173891"/>
          <a:ext cx="3135684" cy="1804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Expand the model to address multiple objectives beyond cost minimization.</a:t>
          </a:r>
        </a:p>
        <a:p>
          <a:pPr marL="0" lvl="0" indent="0" algn="l" defTabSz="488950"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Focus areas could include minimizing environmental impact, improving response times to critical removal sites, and ensuring equitable snow removal across different neighborhoods</a:t>
          </a:r>
          <a:r>
            <a:rPr lang="en-US" sz="1100" b="0" kern="1200">
              <a:latin typeface="Neue Haas Grotesk Text Pro"/>
            </a:rPr>
            <a:t>.</a:t>
          </a:r>
        </a:p>
      </dsp:txBody>
      <dsp:txXfrm>
        <a:off x="3689957" y="2173891"/>
        <a:ext cx="3135684" cy="1804312"/>
      </dsp:txXfrm>
    </dsp:sp>
    <dsp:sp modelId="{DE4E85E4-AF73-4B6D-A3C4-A0EEF162E80F}">
      <dsp:nvSpPr>
        <dsp:cNvPr id="0" name=""/>
        <dsp:cNvSpPr/>
      </dsp:nvSpPr>
      <dsp:spPr>
        <a:xfrm>
          <a:off x="8393484" y="379319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EFF02-54FC-4905-969C-B0959AD6A076}">
      <dsp:nvSpPr>
        <dsp:cNvPr id="0" name=""/>
        <dsp:cNvSpPr/>
      </dsp:nvSpPr>
      <dsp:spPr>
        <a:xfrm>
          <a:off x="7374387" y="1631561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Neue Haas Grotesk Text Pro"/>
            </a:rPr>
            <a:t>Real Life Complexities:</a:t>
          </a:r>
          <a:endParaRPr lang="en-US" sz="1400" kern="1200"/>
        </a:p>
      </dsp:txBody>
      <dsp:txXfrm>
        <a:off x="7374387" y="1631561"/>
        <a:ext cx="3135684" cy="470352"/>
      </dsp:txXfrm>
    </dsp:sp>
    <dsp:sp modelId="{D6D3412D-C707-42CF-B225-3EEDBFE53691}">
      <dsp:nvSpPr>
        <dsp:cNvPr id="0" name=""/>
        <dsp:cNvSpPr/>
      </dsp:nvSpPr>
      <dsp:spPr>
        <a:xfrm>
          <a:off x="7374387" y="2173891"/>
          <a:ext cx="3135684" cy="1804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Neue Haas Grotesk Text Pro"/>
            </a:rPr>
            <a:t>Limited number of vehicles, multiple hubs, vehicle scheduling, salt-based snow removal</a:t>
          </a:r>
          <a:endParaRPr lang="en-US" sz="1100" b="0" i="0" kern="1200"/>
        </a:p>
        <a:p>
          <a:pPr marL="0" lvl="0" indent="0" algn="l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Consider the integration of live traffic data to enable real-time adjustments to routes, addressing immediate road conditions and congestion.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Consider time-based snow variation.</a:t>
          </a:r>
          <a:endParaRPr lang="en-US" sz="1100" kern="1200"/>
        </a:p>
      </dsp:txBody>
      <dsp:txXfrm>
        <a:off x="7374387" y="2173891"/>
        <a:ext cx="3135684" cy="1804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86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3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8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3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220288714_The_sector_design_and_assignment_problem_for_snow_disposal_operatio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20288714_The_sector_design_and_assignment_problem_for_snow_disposal_oper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A59F2-1FDD-46A9-74F1-486615868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-124675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3471E-5604-0C5B-A422-53385770D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Autofit/>
          </a:bodyPr>
          <a:lstStyle/>
          <a:p>
            <a:r>
              <a:rPr lang="en-US" sz="4000"/>
              <a:t>Identifying the Optimal Hub for Efficient Snow Removal in Montreal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68AB9-7E96-6682-0824-0382359EC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Autofit/>
          </a:bodyPr>
          <a:lstStyle/>
          <a:p>
            <a:r>
              <a:rPr lang="en-US" sz="1400" b="1"/>
              <a:t>MGSC-662-076 - Group Project - Group 5:</a:t>
            </a:r>
          </a:p>
          <a:p>
            <a:r>
              <a:rPr lang="en-CA" sz="1400"/>
              <a:t>Jaya Chaturvedi, Krishan Gupta, </a:t>
            </a:r>
          </a:p>
          <a:p>
            <a:r>
              <a:rPr lang="en-CA" sz="1400"/>
              <a:t>Rodrigo Castro Canal, Syed Ammad Sohail,</a:t>
            </a:r>
          </a:p>
          <a:p>
            <a:r>
              <a:rPr lang="en-CA" sz="1400"/>
              <a:t>Yash Joshi</a:t>
            </a:r>
          </a:p>
          <a:p>
            <a:endParaRPr lang="en-CA" sz="1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33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CA" sz="3600"/>
              <a:t>Distance Calculation Output</a:t>
            </a:r>
            <a:endParaRPr lang="en-CA" sz="3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Beyond Simple Distance Measures: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Avoided using Euclidean or Manhattan distance methods.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Real-Time Road Distances:</a:t>
            </a:r>
          </a:p>
          <a:p>
            <a:pPr lvl="1"/>
            <a:r>
              <a:rPr lang="en-US" b="0" i="0">
                <a:effectLst/>
                <a:latin typeface="Söhne"/>
              </a:rPr>
              <a:t>Employed </a:t>
            </a:r>
            <a:r>
              <a:rPr lang="en-US" b="0" i="0" err="1">
                <a:effectLst/>
                <a:latin typeface="Söhne"/>
              </a:rPr>
              <a:t>MapBox</a:t>
            </a:r>
            <a:r>
              <a:rPr lang="en-US" b="0" i="0">
                <a:effectLst/>
                <a:latin typeface="Söhne"/>
              </a:rPr>
              <a:t> API for calculating actual road distances.</a:t>
            </a:r>
          </a:p>
          <a:p>
            <a:pPr lvl="1"/>
            <a:r>
              <a:rPr lang="en-US" b="0" i="0">
                <a:effectLst/>
                <a:latin typeface="Söhne"/>
              </a:rPr>
              <a:t>This approach accounts for real-world travel conditions and routes.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 </a:t>
            </a:r>
            <a:r>
              <a:rPr lang="en-US" b="1" i="0">
                <a:effectLst/>
                <a:latin typeface="Söhne"/>
              </a:rPr>
              <a:t>Demo</a:t>
            </a:r>
          </a:p>
          <a:p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55025-DC11-4914-66A0-59EE64F1764E}"/>
              </a:ext>
            </a:extLst>
          </p:cNvPr>
          <p:cNvSpPr txBox="1">
            <a:spLocks/>
          </p:cNvSpPr>
          <p:nvPr/>
        </p:nvSpPr>
        <p:spPr>
          <a:xfrm>
            <a:off x="5999585" y="5211095"/>
            <a:ext cx="5983889" cy="462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Site to Site Distance</a:t>
            </a:r>
            <a:endParaRPr lang="en-CA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605DB-09B7-320D-8347-965E457A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5" y="1347441"/>
            <a:ext cx="6196011" cy="37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/>
              <a:t>Distance </a:t>
            </a:r>
            <a:r>
              <a:rPr lang="en-CA"/>
              <a:t>Function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Distance Calculation: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Total distance = Distance from hub to pickup site + Distance from pickup site to disposal site + Return distance to the hub.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Components Explained: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From Hub to Pickup Site:</a:t>
            </a:r>
            <a:r>
              <a:rPr lang="en-US" b="0" i="0">
                <a:effectLst/>
                <a:latin typeface="Söhne"/>
              </a:rPr>
              <a:t> Initial leg of the journey, where trucks travel from the hub to the snow removal sectors.</a:t>
            </a:r>
          </a:p>
          <a:p>
            <a:pPr lvl="1"/>
            <a:r>
              <a:rPr lang="en-US" b="1" i="0">
                <a:effectLst/>
                <a:latin typeface="Söhne"/>
              </a:rPr>
              <a:t>From Pickup to Disposal Site:</a:t>
            </a:r>
            <a:r>
              <a:rPr lang="en-US" b="0" i="0">
                <a:effectLst/>
                <a:latin typeface="Söhne"/>
              </a:rPr>
              <a:t> Critical segment involving transportation of snow from pickup sectors to disposal facilities.</a:t>
            </a:r>
          </a:p>
          <a:p>
            <a:pPr lvl="1"/>
            <a:r>
              <a:rPr lang="en-US" b="1" i="0">
                <a:effectLst/>
                <a:latin typeface="Söhne"/>
              </a:rPr>
              <a:t>Return to Hub:</a:t>
            </a:r>
            <a:r>
              <a:rPr lang="en-US" b="0" i="0">
                <a:effectLst/>
                <a:latin typeface="Söhne"/>
              </a:rPr>
              <a:t> Final leg, where trucks return to the hub, completing the cycle.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Purpose of Calculation: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Ensures realistic assessment of operational logistics.</a:t>
            </a:r>
          </a:p>
          <a:p>
            <a:pPr lvl="1"/>
            <a:r>
              <a:rPr lang="en-US" b="0" i="0">
                <a:effectLst/>
                <a:latin typeface="Söhne"/>
              </a:rPr>
              <a:t>Key to optimizing routes for cost and time efficiency.</a:t>
            </a:r>
          </a:p>
        </p:txBody>
      </p:sp>
    </p:spTree>
    <p:extLst>
      <p:ext uri="{BB962C8B-B14F-4D97-AF65-F5344CB8AC3E}">
        <p14:creationId xmlns:p14="http://schemas.microsoft.com/office/powerpoint/2010/main" val="297759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/>
              <a:t>Total Cost Calculation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AutoNum type="arabicPeriod"/>
            </a:pPr>
            <a:r>
              <a:rPr lang="en-US" b="1" i="0">
                <a:effectLst/>
                <a:latin typeface="Söhne"/>
              </a:rPr>
              <a:t>Cost Components:</a:t>
            </a:r>
            <a:r>
              <a:rPr lang="en-US" b="1">
                <a:latin typeface="Söhne"/>
              </a:rPr>
              <a:t> </a:t>
            </a:r>
            <a:r>
              <a:rPr lang="en-US" sz="2000">
                <a:ea typeface="+mn-lt"/>
                <a:cs typeface="+mn-lt"/>
              </a:rPr>
              <a:t>$/m³)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Total Cost</a:t>
            </a:r>
            <a:r>
              <a:rPr lang="en-US" b="0" i="0">
                <a:effectLst/>
                <a:latin typeface="Söhne"/>
              </a:rPr>
              <a:t> =</a:t>
            </a:r>
            <a:r>
              <a:rPr lang="en-US">
                <a:latin typeface="Söhne"/>
              </a:rPr>
              <a:t> </a:t>
            </a:r>
            <a:r>
              <a:rPr lang="en-US" b="0" i="0">
                <a:effectLst/>
                <a:latin typeface="Söhne"/>
              </a:rPr>
              <a:t> Disposal Cost</a:t>
            </a:r>
            <a:r>
              <a:rPr lang="en-US">
                <a:latin typeface="Söhne"/>
              </a:rPr>
              <a:t> +</a:t>
            </a:r>
            <a:r>
              <a:rPr lang="en-US">
                <a:latin typeface="Söhne"/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Transportation Cost </a:t>
            </a:r>
            <a:endParaRPr lang="en-US" b="0" i="0">
              <a:effectLst/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b="1" i="0">
                <a:effectLst/>
                <a:latin typeface="Söhne"/>
              </a:rPr>
              <a:t>Disposal Cost </a:t>
            </a:r>
            <a:r>
              <a:rPr lang="en-US" b="1">
                <a:latin typeface="Söhne"/>
              </a:rPr>
              <a:t>: </a:t>
            </a:r>
            <a:r>
              <a:rPr lang="en-US" sz="2000">
                <a:ea typeface="+mn-lt"/>
                <a:cs typeface="+mn-lt"/>
              </a:rPr>
              <a:t>($/m³)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Cost of eliminating snow,</a:t>
            </a:r>
            <a:r>
              <a:rPr lang="en-US">
                <a:latin typeface="Söhne"/>
              </a:rPr>
              <a:t> </a:t>
            </a:r>
          </a:p>
          <a:p>
            <a:pPr lvl="1"/>
            <a:r>
              <a:rPr lang="en-US">
                <a:latin typeface="Söhne"/>
              </a:rPr>
              <a:t>Dependent</a:t>
            </a:r>
            <a:r>
              <a:rPr lang="en-US" b="0" i="0">
                <a:effectLst/>
                <a:latin typeface="Söhne"/>
              </a:rPr>
              <a:t> on the type of disposal site.</a:t>
            </a:r>
            <a:endParaRPr lang="en-US"/>
          </a:p>
          <a:p>
            <a:pPr marL="457200" lvl="1" indent="0">
              <a:buNone/>
            </a:pPr>
            <a:r>
              <a:rPr lang="en-US" sz="1700" b="0" i="1">
                <a:effectLst/>
                <a:latin typeface="Söhne"/>
              </a:rPr>
              <a:t>Derived from the </a:t>
            </a:r>
            <a:r>
              <a:rPr lang="en-US" sz="1700" b="0" i="1">
                <a:effectLst/>
                <a:latin typeface="Söhne"/>
                <a:hlinkClick r:id="rId2"/>
              </a:rPr>
              <a:t>paper</a:t>
            </a:r>
            <a:r>
              <a:rPr lang="en-US" sz="1700" b="0" i="1">
                <a:effectLst/>
                <a:latin typeface="Söhne"/>
              </a:rPr>
              <a:t>.</a:t>
            </a:r>
          </a:p>
          <a:p>
            <a:pPr>
              <a:buAutoNum type="arabicPeriod"/>
            </a:pPr>
            <a:r>
              <a:rPr lang="en-US" b="1" i="0">
                <a:effectLst/>
                <a:latin typeface="Söhne"/>
              </a:rPr>
              <a:t>Transportation Cost </a:t>
            </a:r>
            <a:r>
              <a:rPr lang="en-US" b="1">
                <a:latin typeface="Söhne"/>
              </a:rPr>
              <a:t>: 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>
                <a:latin typeface="Neue Haas Grotesk Text Pro"/>
              </a:rPr>
              <a:t>$/</a:t>
            </a:r>
            <a:r>
              <a:rPr lang="en-US" sz="2000">
                <a:ea typeface="+mn-lt"/>
                <a:cs typeface="+mn-lt"/>
              </a:rPr>
              <a:t>m³)</a:t>
            </a:r>
            <a:endParaRPr lang="en-US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i="1">
                <a:latin typeface="KaTeX_Math"/>
              </a:rPr>
              <a:t>  </a:t>
            </a:r>
            <a:r>
              <a:rPr lang="en-US" sz="2400" i="1">
                <a:latin typeface="KaTeX_Math"/>
              </a:rPr>
              <a:t>α </a:t>
            </a:r>
            <a:r>
              <a:rPr lang="en-US" sz="2400">
                <a:latin typeface="KaTeX_Main"/>
              </a:rPr>
              <a:t>×(Distance</a:t>
            </a:r>
            <a:r>
              <a:rPr lang="en-US" sz="2400" b="0" i="0">
                <a:effectLst/>
                <a:latin typeface="KaTeX_Main"/>
              </a:rPr>
              <a:t>)+</a:t>
            </a:r>
            <a:r>
              <a:rPr lang="en-US" sz="2400" b="0" i="1">
                <a:effectLst/>
                <a:latin typeface="KaTeX_Math"/>
              </a:rPr>
              <a:t>β</a:t>
            </a:r>
            <a:endParaRPr lang="en-US" sz="2400" b="0" i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0" i="0">
                <a:effectLst/>
                <a:latin typeface="Söhne"/>
              </a:rPr>
              <a:t>Where </a:t>
            </a:r>
            <a:r>
              <a:rPr lang="en-US" b="0" i="1">
                <a:effectLst/>
                <a:latin typeface="KaTeX_Math"/>
              </a:rPr>
              <a:t>α</a:t>
            </a:r>
            <a:r>
              <a:rPr lang="en-US" b="0" i="0">
                <a:effectLst/>
                <a:latin typeface="KaTeX_Main"/>
              </a:rPr>
              <a:t>=0.1395</a:t>
            </a:r>
            <a:r>
              <a:rPr lang="en-US" b="0" i="0">
                <a:effectLst/>
                <a:latin typeface="Söhne"/>
              </a:rPr>
              <a:t>, and </a:t>
            </a:r>
            <a:r>
              <a:rPr lang="en-US" b="0" i="1">
                <a:effectLst/>
                <a:latin typeface="KaTeX_Math"/>
              </a:rPr>
              <a:t>β</a:t>
            </a:r>
            <a:r>
              <a:rPr lang="en-US" b="0" i="0">
                <a:effectLst/>
                <a:latin typeface="KaTeX_Main"/>
              </a:rPr>
              <a:t>=0.513 for the city of Montreal</a:t>
            </a:r>
            <a:r>
              <a:rPr lang="en-US" b="0" i="0"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sz="1700" b="0" i="1">
                <a:effectLst/>
                <a:latin typeface="Söhne"/>
              </a:rPr>
              <a:t>Formula based on </a:t>
            </a:r>
            <a:r>
              <a:rPr lang="en-US" sz="1700" b="0" i="1">
                <a:effectLst/>
                <a:latin typeface="Söhne"/>
                <a:hlinkClick r:id="rId2"/>
              </a:rPr>
              <a:t>paper</a:t>
            </a:r>
            <a:r>
              <a:rPr lang="en-US" sz="1700" b="0" i="1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48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537-163E-F858-908F-A98E326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Decision Variables</a:t>
            </a:r>
          </a:p>
        </p:txBody>
      </p:sp>
      <p:pic>
        <p:nvPicPr>
          <p:cNvPr id="4103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A4B0086-5F65-7406-245F-9936B127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47" y="2238236"/>
            <a:ext cx="8567735" cy="11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13617AA-AFD2-AE5C-03BA-B211B6656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47" y="3429000"/>
            <a:ext cx="8569446" cy="112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FCAD4B7-B7DF-9DBF-CA94-A784999A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46" y="4616617"/>
            <a:ext cx="8432523" cy="112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8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537-163E-F858-908F-A98E326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 Function</a:t>
            </a:r>
          </a:p>
        </p:txBody>
      </p:sp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BEB889BD-905C-E3F3-1628-200BC2A0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2992694"/>
            <a:ext cx="9852421" cy="14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537-163E-F858-908F-A98E326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Constraints </a:t>
            </a:r>
            <a:r>
              <a:rPr lang="en-CA" sz="1800"/>
              <a:t>(Total 5400)</a:t>
            </a:r>
          </a:p>
        </p:txBody>
      </p:sp>
      <p:pic>
        <p:nvPicPr>
          <p:cNvPr id="6146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D6DACAF-72B1-CE4C-268A-A2EBF81C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" y="2436967"/>
            <a:ext cx="8671905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D1AADD-B340-57ED-F185-932FCF81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4643256"/>
            <a:ext cx="8668991" cy="14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3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537-163E-F858-908F-A98E326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Constraints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7C468B-4D6F-2B1D-2343-DE1FC2C0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" y="2266262"/>
            <a:ext cx="8044197" cy="20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A7380A-1976-E9AF-3782-B6FDE41C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" y="4493592"/>
            <a:ext cx="7485094" cy="199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68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B537-163E-F858-908F-A98E326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Constraints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1A8C58-FFEB-2ACF-E3A3-65E633F0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311262"/>
            <a:ext cx="8810473" cy="41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4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2294C-7720-6C81-AB13-685761A5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CA" sz="5200"/>
              <a:t>Results - Changing Hub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74DB-F7C8-8C67-F058-249ED20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fontAlgn="base">
              <a:lnSpc>
                <a:spcPct val="100000"/>
              </a:lnSpc>
            </a:pPr>
            <a:r>
              <a:rPr lang="en-US" sz="1500" b="1" i="0" u="none" strike="noStrike">
                <a:effectLst/>
                <a:latin typeface="Arial"/>
                <a:cs typeface="Arial"/>
              </a:rPr>
              <a:t>Cost Variation:</a:t>
            </a:r>
            <a:r>
              <a:rPr lang="en-US" sz="1500" b="0" i="0" u="none" strike="noStrike">
                <a:effectLst/>
                <a:latin typeface="Arial"/>
                <a:cs typeface="Arial"/>
              </a:rPr>
              <a:t> The furthest hub location more than doubles the costs compared to closer hubs.</a:t>
            </a:r>
            <a:r>
              <a:rPr lang="en-US" sz="1500" b="0" i="0">
                <a:effectLst/>
                <a:latin typeface="Arial"/>
                <a:cs typeface="Arial"/>
              </a:rPr>
              <a:t>​</a:t>
            </a:r>
          </a:p>
          <a:p>
            <a:pPr fontAlgn="base">
              <a:lnSpc>
                <a:spcPct val="100000"/>
              </a:lnSpc>
            </a:pPr>
            <a:r>
              <a:rPr lang="en-US" sz="1500" b="1" i="0" u="none" strike="noStrike">
                <a:effectLst/>
                <a:latin typeface="Arial"/>
                <a:cs typeface="Arial"/>
              </a:rPr>
              <a:t>Most Economical Option:</a:t>
            </a:r>
            <a:r>
              <a:rPr lang="en-US" sz="1500" b="0" i="0" u="none" strike="noStrike">
                <a:effectLst/>
                <a:latin typeface="Arial"/>
                <a:cs typeface="Arial"/>
              </a:rPr>
              <a:t> A centrally located hub is the most cost-effective solution.</a:t>
            </a:r>
            <a:r>
              <a:rPr lang="en-US" sz="1500" b="0" i="0">
                <a:effectLst/>
                <a:latin typeface="Arial"/>
                <a:cs typeface="Arial"/>
              </a:rPr>
              <a:t>​</a:t>
            </a:r>
          </a:p>
          <a:p>
            <a:pPr fontAlgn="base">
              <a:lnSpc>
                <a:spcPct val="100000"/>
              </a:lnSpc>
            </a:pPr>
            <a:r>
              <a:rPr lang="en-US" sz="1500" b="1" i="0" u="none" strike="noStrike">
                <a:effectLst/>
                <a:latin typeface="Arial"/>
                <a:cs typeface="Arial"/>
              </a:rPr>
              <a:t>Impact of Hub Location</a:t>
            </a:r>
            <a:r>
              <a:rPr lang="en-US" sz="1500" b="0" i="0" u="none" strike="noStrike">
                <a:effectLst/>
                <a:latin typeface="Arial"/>
                <a:cs typeface="Arial"/>
              </a:rPr>
              <a:t>: Costs at the furthest hub are over 113.5% higher.</a:t>
            </a:r>
            <a:r>
              <a:rPr lang="en-US" sz="1500" b="0" i="0">
                <a:effectLst/>
                <a:latin typeface="Arial"/>
                <a:cs typeface="Arial"/>
              </a:rPr>
              <a:t>​</a:t>
            </a:r>
          </a:p>
          <a:p>
            <a:pPr fontAlgn="base">
              <a:lnSpc>
                <a:spcPct val="100000"/>
              </a:lnSpc>
            </a:pPr>
            <a:r>
              <a:rPr lang="en-US" sz="1500" b="1" i="0" u="none" strike="noStrike">
                <a:effectLst/>
                <a:latin typeface="Arial"/>
                <a:cs typeface="Arial"/>
              </a:rPr>
              <a:t>Strategic Planning:</a:t>
            </a:r>
            <a:r>
              <a:rPr lang="en-US" sz="1500" b="0" i="0" u="none" strike="noStrike">
                <a:effectLst/>
                <a:latin typeface="Arial"/>
                <a:cs typeface="Arial"/>
              </a:rPr>
              <a:t> A central location favors cost efficiency and accessibility.</a:t>
            </a:r>
            <a:r>
              <a:rPr lang="en-US" sz="1500" b="0" i="0">
                <a:effectLst/>
                <a:latin typeface="Arial"/>
                <a:cs typeface="Arial"/>
              </a:rPr>
              <a:t>​</a:t>
            </a:r>
          </a:p>
          <a:p>
            <a:pPr fontAlgn="base">
              <a:lnSpc>
                <a:spcPct val="100000"/>
              </a:lnSpc>
            </a:pPr>
            <a:r>
              <a:rPr lang="en-US" sz="1500">
                <a:latin typeface="Arial"/>
                <a:cs typeface="Arial"/>
              </a:rPr>
              <a:t>Demo of Output</a:t>
            </a:r>
          </a:p>
          <a:p>
            <a:pPr fontAlgn="base">
              <a:lnSpc>
                <a:spcPct val="100000"/>
              </a:lnSpc>
            </a:pPr>
            <a:r>
              <a:rPr lang="en-US" sz="1500">
                <a:latin typeface="Arial"/>
                <a:cs typeface="Arial"/>
              </a:rPr>
              <a:t>Hence, we decided to </a:t>
            </a:r>
            <a:r>
              <a:rPr lang="en-US" sz="1500" b="1">
                <a:latin typeface="Arial"/>
                <a:cs typeface="Arial"/>
              </a:rPr>
              <a:t>run a loop to find the optimal hub – problem extension.</a:t>
            </a:r>
            <a:endParaRPr lang="en-US" sz="1500" b="1" i="0">
              <a:effectLst/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C3C655-57AD-F738-0E80-7087E0C72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63794"/>
              </p:ext>
            </p:extLst>
          </p:nvPr>
        </p:nvGraphicFramePr>
        <p:xfrm>
          <a:off x="7494066" y="1943808"/>
          <a:ext cx="4237688" cy="30221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2297">
                  <a:extLst>
                    <a:ext uri="{9D8B030D-6E8A-4147-A177-3AD203B41FA5}">
                      <a16:colId xmlns:a16="http://schemas.microsoft.com/office/drawing/2014/main" val="35836922"/>
                    </a:ext>
                  </a:extLst>
                </a:gridCol>
                <a:gridCol w="1141202">
                  <a:extLst>
                    <a:ext uri="{9D8B030D-6E8A-4147-A177-3AD203B41FA5}">
                      <a16:colId xmlns:a16="http://schemas.microsoft.com/office/drawing/2014/main" val="2008788798"/>
                    </a:ext>
                  </a:extLst>
                </a:gridCol>
                <a:gridCol w="889973">
                  <a:extLst>
                    <a:ext uri="{9D8B030D-6E8A-4147-A177-3AD203B41FA5}">
                      <a16:colId xmlns:a16="http://schemas.microsoft.com/office/drawing/2014/main" val="3741079534"/>
                    </a:ext>
                  </a:extLst>
                </a:gridCol>
                <a:gridCol w="1214216">
                  <a:extLst>
                    <a:ext uri="{9D8B030D-6E8A-4147-A177-3AD203B41FA5}">
                      <a16:colId xmlns:a16="http://schemas.microsoft.com/office/drawing/2014/main" val="3613534935"/>
                    </a:ext>
                  </a:extLst>
                </a:gridCol>
              </a:tblGrid>
              <a:tr h="633097">
                <a:tc>
                  <a:txBody>
                    <a:bodyPr/>
                    <a:lstStyle/>
                    <a:p>
                      <a:pPr fontAlgn="b"/>
                      <a:r>
                        <a:rPr lang="en-CA" sz="1000" b="1" cap="all" spc="60">
                          <a:solidFill>
                            <a:schemeClr val="tx1"/>
                          </a:solidFill>
                          <a:effectLst/>
                        </a:rPr>
                        <a:t>Scenario</a:t>
                      </a:r>
                    </a:p>
                  </a:txBody>
                  <a:tcPr marL="90911" marR="90911" marT="75369" marB="75369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CA" sz="1000" b="1" cap="all" spc="60">
                          <a:solidFill>
                            <a:schemeClr val="tx1"/>
                          </a:solidFill>
                          <a:effectLst/>
                        </a:rPr>
                        <a:t>Central Hub Location</a:t>
                      </a:r>
                    </a:p>
                  </a:txBody>
                  <a:tcPr marL="90911" marR="90911" marT="75369" marB="75369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CA" sz="1000" b="1" cap="all" spc="60">
                          <a:solidFill>
                            <a:schemeClr val="tx1"/>
                          </a:solidFill>
                          <a:effectLst/>
                        </a:rPr>
                        <a:t>Total Cost ($)</a:t>
                      </a:r>
                    </a:p>
                  </a:txBody>
                  <a:tcPr marL="90911" marR="90911" marT="75369" marB="75369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CA" sz="1000" b="1" cap="all" spc="60">
                          <a:solidFill>
                            <a:schemeClr val="tx1"/>
                          </a:solidFill>
                          <a:effectLst/>
                        </a:rPr>
                        <a:t>Percentage Difference From Closest Hub</a:t>
                      </a:r>
                    </a:p>
                  </a:txBody>
                  <a:tcPr marL="90911" marR="90911" marT="75369" marB="75369" anchor="b"/>
                </a:tc>
                <a:extLst>
                  <a:ext uri="{0D108BD9-81ED-4DB2-BD59-A6C34878D82A}">
                    <a16:rowId xmlns:a16="http://schemas.microsoft.com/office/drawing/2014/main" val="2570512960"/>
                  </a:ext>
                </a:extLst>
              </a:tr>
              <a:tr h="552939">
                <a:tc>
                  <a:txBody>
                    <a:bodyPr/>
                    <a:lstStyle/>
                    <a:p>
                      <a:pPr fontAlgn="base"/>
                      <a:r>
                        <a:rPr lang="en-CA" sz="1300" b="1" cap="none" spc="0">
                          <a:solidFill>
                            <a:schemeClr val="tx1"/>
                          </a:solidFill>
                          <a:effectLst/>
                        </a:rPr>
                        <a:t>Closest Hub</a:t>
                      </a:r>
                      <a:endParaRPr lang="en-CA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VMA-109 (Ville-Marie)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$57.04 Million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90911" marR="90911" marT="45456" marB="75369" anchor="ctr"/>
                </a:tc>
                <a:extLst>
                  <a:ext uri="{0D108BD9-81ED-4DB2-BD59-A6C34878D82A}">
                    <a16:rowId xmlns:a16="http://schemas.microsoft.com/office/drawing/2014/main" val="4287201125"/>
                  </a:ext>
                </a:extLst>
              </a:tr>
              <a:tr h="1155888">
                <a:tc>
                  <a:txBody>
                    <a:bodyPr/>
                    <a:lstStyle/>
                    <a:p>
                      <a:pPr fontAlgn="base"/>
                      <a:r>
                        <a:rPr lang="en-CA" sz="1300" b="1" cap="none" spc="0">
                          <a:solidFill>
                            <a:schemeClr val="tx1"/>
                          </a:solidFill>
                          <a:effectLst/>
                        </a:rPr>
                        <a:t>Furthest Hub</a:t>
                      </a:r>
                      <a:endParaRPr lang="en-CA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IBI-301 (L'Île-Bizard–Sainte-Geneviève)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$121.77 Million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+113.5%</a:t>
                      </a:r>
                    </a:p>
                  </a:txBody>
                  <a:tcPr marL="90911" marR="90911" marT="45456" marB="75369" anchor="ctr"/>
                </a:tc>
                <a:extLst>
                  <a:ext uri="{0D108BD9-81ED-4DB2-BD59-A6C34878D82A}">
                    <a16:rowId xmlns:a16="http://schemas.microsoft.com/office/drawing/2014/main" val="3481551297"/>
                  </a:ext>
                </a:extLst>
              </a:tr>
              <a:tr h="552939">
                <a:tc>
                  <a:txBody>
                    <a:bodyPr/>
                    <a:lstStyle/>
                    <a:p>
                      <a:pPr fontAlgn="base"/>
                      <a:r>
                        <a:rPr lang="en-CA" sz="1300" b="1" cap="none" spc="0">
                          <a:solidFill>
                            <a:schemeClr val="tx1"/>
                          </a:solidFill>
                          <a:effectLst/>
                        </a:rPr>
                        <a:t>Middle Point Hub</a:t>
                      </a:r>
                      <a:endParaRPr lang="en-CA" sz="13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LAS-326 (LaSalle)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$53.23 Million</a:t>
                      </a:r>
                    </a:p>
                  </a:txBody>
                  <a:tcPr marL="90911" marR="90911" marT="45456" marB="7536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CA" sz="1300" cap="none" spc="0">
                          <a:solidFill>
                            <a:schemeClr val="tx1"/>
                          </a:solidFill>
                          <a:effectLst/>
                        </a:rPr>
                        <a:t>-6.7%</a:t>
                      </a:r>
                    </a:p>
                  </a:txBody>
                  <a:tcPr marL="90911" marR="90911" marT="45456" marB="75369" anchor="ctr"/>
                </a:tc>
                <a:extLst>
                  <a:ext uri="{0D108BD9-81ED-4DB2-BD59-A6C34878D82A}">
                    <a16:rowId xmlns:a16="http://schemas.microsoft.com/office/drawing/2014/main" val="1553376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56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CA" sz="3400"/>
              <a:t>Results – Optimal Hub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b="1">
                <a:latin typeface="Söhne"/>
              </a:rPr>
              <a:t>Ran a loop through all hubs</a:t>
            </a:r>
          </a:p>
          <a:p>
            <a:pPr marL="0" indent="0" algn="l">
              <a:buNone/>
            </a:pPr>
            <a:r>
              <a:rPr lang="en-US" b="1" i="0">
                <a:effectLst/>
                <a:latin typeface="Söhne"/>
              </a:rPr>
              <a:t>Optimal Hub: VSP-206</a:t>
            </a:r>
            <a:endParaRPr lang="en-US"/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Location and Characteristics: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>
                <a:latin typeface="Söhne"/>
              </a:rPr>
              <a:t>Borough</a:t>
            </a:r>
            <a:r>
              <a:rPr lang="en-US" b="1" i="0">
                <a:effectLst/>
                <a:latin typeface="Söhne"/>
              </a:rPr>
              <a:t>:</a:t>
            </a:r>
            <a:r>
              <a:rPr lang="en-US" b="0" i="0">
                <a:effectLst/>
                <a:latin typeface="Söhne"/>
              </a:rPr>
              <a:t> </a:t>
            </a:r>
            <a:r>
              <a:rPr lang="en-US" err="1">
                <a:latin typeface="Söhne"/>
              </a:rPr>
              <a:t>Villeray</a:t>
            </a:r>
            <a:r>
              <a:rPr lang="en-US">
                <a:latin typeface="Söhne"/>
              </a:rPr>
              <a:t>–Saint-Michel–Parc-Extension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Location:</a:t>
            </a:r>
            <a:r>
              <a:rPr lang="en-US" b="0" i="0">
                <a:effectLst/>
                <a:latin typeface="Söhne"/>
              </a:rPr>
              <a:t> Near mid-point between farthest and closest sites to Downtown.</a:t>
            </a:r>
          </a:p>
          <a:p>
            <a:pPr lvl="1"/>
            <a:r>
              <a:rPr lang="en-US" b="1" i="0">
                <a:effectLst/>
                <a:latin typeface="Söhne"/>
              </a:rPr>
              <a:t>Strategic Placement:</a:t>
            </a:r>
            <a:r>
              <a:rPr lang="en-US" b="0" i="0">
                <a:effectLst/>
                <a:latin typeface="Söhne"/>
              </a:rPr>
              <a:t> Balances distance to various removal and disposal sites.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Cost Efficiency: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Total Cost for Snow Removal:</a:t>
            </a:r>
            <a:r>
              <a:rPr lang="en-US" b="0" i="0">
                <a:effectLst/>
                <a:latin typeface="Söhne"/>
              </a:rPr>
              <a:t> Approximately </a:t>
            </a:r>
            <a:r>
              <a:rPr lang="en-US" b="1" i="0">
                <a:effectLst/>
                <a:latin typeface="Söhne"/>
              </a:rPr>
              <a:t>$42.05 million.</a:t>
            </a:r>
          </a:p>
          <a:p>
            <a:pPr lvl="1"/>
            <a:r>
              <a:rPr lang="en-US" b="0" i="0">
                <a:effectLst/>
                <a:latin typeface="Söhne"/>
              </a:rPr>
              <a:t>Significantly lower than other scenarios, indicating high-cost efficiency.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Advantages Over Other Scenarios:</a:t>
            </a:r>
          </a:p>
          <a:p>
            <a:pPr lvl="1"/>
            <a:r>
              <a:rPr lang="en-US" b="0" i="0">
                <a:effectLst/>
                <a:latin typeface="Söhne"/>
              </a:rPr>
              <a:t>More cost-effective compared to both closest and furthest hub scenarios.</a:t>
            </a:r>
          </a:p>
          <a:p>
            <a:pPr lvl="1"/>
            <a:r>
              <a:rPr lang="en-US" b="0" i="0">
                <a:effectLst/>
                <a:latin typeface="Söhne"/>
              </a:rPr>
              <a:t>Improved operational efficiency, potentially saving time and resources.</a:t>
            </a:r>
            <a:endParaRPr lang="en-US" b="1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>
                <a:latin typeface="Söhne"/>
              </a:rPr>
              <a:t>Demo</a:t>
            </a:r>
            <a:endParaRPr lang="en-US" b="1" i="0">
              <a:effectLst/>
              <a:latin typeface="Söhne"/>
            </a:endParaRPr>
          </a:p>
          <a:p>
            <a:pPr lvl="1"/>
            <a:endParaRPr lang="en-US" b="0" i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A60DC-46F2-AE52-F8BB-54DCB442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885" y="1884903"/>
            <a:ext cx="4494230" cy="37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3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50752-01E8-6B3C-C34B-C261ABF3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CA" sz="3400"/>
              <a:t>Introduction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McGill University Campus At Night Photograph">
            <a:extLst>
              <a:ext uri="{FF2B5EF4-FFF2-40B4-BE49-F238E27FC236}">
                <a16:creationId xmlns:a16="http://schemas.microsoft.com/office/drawing/2014/main" id="{C1BA08D6-660C-7F09-B3D7-AD68D0B8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0122" y="1279508"/>
            <a:ext cx="6440424" cy="42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E05AF0-F6DB-8765-816B-127B484BB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899801"/>
              </p:ext>
            </p:extLst>
          </p:nvPr>
        </p:nvGraphicFramePr>
        <p:xfrm>
          <a:off x="284740" y="2644347"/>
          <a:ext cx="4642599" cy="3648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407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AD194-7BB2-B834-0AFE-B7E08368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/>
              <a:t>Problem Extensions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364323-D6F2-91EF-6A9E-3F2D8602C1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3591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59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179E-AD55-601C-C55B-0405EA7C5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797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BCCFE-8E49-F743-27C8-17E55071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400"/>
              <a:t>The Snow Removal Challenge in Montreal</a:t>
            </a:r>
            <a:endParaRPr lang="en-CA" sz="2400"/>
          </a:p>
        </p:txBody>
      </p:sp>
      <p:sp>
        <p:nvSpPr>
          <p:cNvPr id="2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0903-9DAB-916A-2EE7-CF53033D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700" b="1" i="0">
                <a:effectLst/>
                <a:latin typeface="Söhne"/>
              </a:rPr>
              <a:t> Transportation Challenge:</a:t>
            </a:r>
            <a:endParaRPr lang="en-US" sz="1700" b="0" i="0">
              <a:effectLst/>
              <a:latin typeface="Söhne"/>
            </a:endParaRPr>
          </a:p>
          <a:p>
            <a:pPr lvl="1">
              <a:lnSpc>
                <a:spcPct val="100000"/>
              </a:lnSpc>
            </a:pPr>
            <a:r>
              <a:rPr lang="en-US" sz="1700" b="0" i="0">
                <a:effectLst/>
                <a:latin typeface="Söhne"/>
              </a:rPr>
              <a:t>Movement of snow from 106 pickup sectors to 26 disposal sites.</a:t>
            </a:r>
          </a:p>
          <a:p>
            <a:pPr lvl="1">
              <a:lnSpc>
                <a:spcPct val="100000"/>
              </a:lnSpc>
            </a:pPr>
            <a:r>
              <a:rPr lang="en-US" sz="1700" b="0" i="0">
                <a:effectLst/>
                <a:latin typeface="Söhne"/>
              </a:rPr>
              <a:t>Complex logistics due to diverse urban landscape.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700" b="1" i="0">
                <a:effectLst/>
                <a:latin typeface="Söhne"/>
              </a:rPr>
              <a:t> Objective:</a:t>
            </a:r>
            <a:endParaRPr lang="en-US" sz="1700" b="0" i="0">
              <a:effectLst/>
              <a:latin typeface="Söhne"/>
            </a:endParaRPr>
          </a:p>
          <a:p>
            <a:pPr lvl="1">
              <a:lnSpc>
                <a:spcPct val="100000"/>
              </a:lnSpc>
            </a:pPr>
            <a:r>
              <a:rPr lang="en-US" sz="1700" b="0" i="0">
                <a:effectLst/>
                <a:latin typeface="Söhne"/>
              </a:rPr>
              <a:t>Minimize </a:t>
            </a:r>
            <a:r>
              <a:rPr lang="en-US" sz="1700">
                <a:latin typeface="Söhne"/>
              </a:rPr>
              <a:t>total cost</a:t>
            </a:r>
            <a:r>
              <a:rPr lang="en-US" sz="1700" b="0" i="0"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CA" sz="17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5DDBAD-DF5B-0D4F-4203-4F2F76720926}"/>
              </a:ext>
            </a:extLst>
          </p:cNvPr>
          <p:cNvSpPr txBox="1">
            <a:spLocks/>
          </p:cNvSpPr>
          <p:nvPr/>
        </p:nvSpPr>
        <p:spPr>
          <a:xfrm>
            <a:off x="5525889" y="5811929"/>
            <a:ext cx="5983889" cy="1046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Map showing Pickup Sites (Circles), Disposal Sites (Triangles), Snow Transportation Path (Lines)</a:t>
            </a:r>
            <a:endParaRPr lang="en-CA" sz="1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E6CF5-5D72-4F96-CE06-06E03998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002" y="470767"/>
            <a:ext cx="5243662" cy="51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BCCFE-8E49-F743-27C8-17E55071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400"/>
              <a:t>The Snow Removal Challenge in Montreal</a:t>
            </a:r>
            <a:endParaRPr lang="en-CA" sz="2400"/>
          </a:p>
        </p:txBody>
      </p:sp>
      <p:sp>
        <p:nvSpPr>
          <p:cNvPr id="2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0903-9DAB-916A-2EE7-CF53033D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700" b="1">
                <a:latin typeface="Söhne"/>
              </a:rPr>
              <a:t> </a:t>
            </a:r>
            <a:r>
              <a:rPr lang="en-US" sz="1700" b="1" i="0">
                <a:effectLst/>
                <a:latin typeface="Söhne"/>
              </a:rPr>
              <a:t>Transportation Challenge:</a:t>
            </a:r>
            <a:endParaRPr lang="en-US" sz="1700" b="0" i="0">
              <a:effectLst/>
              <a:latin typeface="Söhne"/>
            </a:endParaRPr>
          </a:p>
          <a:p>
            <a:pPr lvl="1">
              <a:lnSpc>
                <a:spcPct val="100000"/>
              </a:lnSpc>
            </a:pPr>
            <a:r>
              <a:rPr lang="en-US" sz="1700">
                <a:latin typeface="Söhne"/>
              </a:rPr>
              <a:t>Movement of snow from 106 pickup sectors to 26 disposal sites.</a:t>
            </a:r>
          </a:p>
          <a:p>
            <a:pPr lvl="1">
              <a:lnSpc>
                <a:spcPct val="100000"/>
              </a:lnSpc>
            </a:pPr>
            <a:r>
              <a:rPr lang="en-US" sz="1700">
                <a:latin typeface="Söhne"/>
              </a:rPr>
              <a:t>Complex logistics due to diverse urban landscape.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700" b="1">
                <a:latin typeface="Söhne"/>
              </a:rPr>
              <a:t> </a:t>
            </a:r>
            <a:r>
              <a:rPr lang="en-US" sz="1700" b="1" i="0">
                <a:effectLst/>
                <a:latin typeface="Söhne"/>
              </a:rPr>
              <a:t>Objective:</a:t>
            </a:r>
            <a:endParaRPr lang="en-US" sz="1700" b="0" i="0">
              <a:effectLst/>
              <a:latin typeface="Söhne"/>
            </a:endParaRPr>
          </a:p>
          <a:p>
            <a:pPr lvl="1">
              <a:lnSpc>
                <a:spcPct val="100000"/>
              </a:lnSpc>
            </a:pPr>
            <a:r>
              <a:rPr lang="en-US" sz="1700" b="0" i="0">
                <a:effectLst/>
                <a:latin typeface="Söhne"/>
              </a:rPr>
              <a:t>Minimize </a:t>
            </a:r>
            <a:r>
              <a:rPr lang="en-US" sz="1700">
                <a:latin typeface="Söhne"/>
              </a:rPr>
              <a:t>total</a:t>
            </a:r>
            <a:r>
              <a:rPr lang="en-US" sz="1700" b="0" i="0">
                <a:effectLst/>
                <a:latin typeface="Söhne"/>
              </a:rPr>
              <a:t> </a:t>
            </a:r>
            <a:r>
              <a:rPr lang="en-US" sz="1700">
                <a:latin typeface="Söhne"/>
              </a:rPr>
              <a:t>cost</a:t>
            </a:r>
            <a:r>
              <a:rPr lang="en-US" sz="1700" b="0" i="0">
                <a:effectLst/>
                <a:latin typeface="Söhne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1700" b="0" i="0">
                <a:effectLst/>
                <a:latin typeface="Söhne"/>
              </a:rPr>
              <a:t>Find the most efficient hub location for operations.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CA" sz="17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5DDBAD-DF5B-0D4F-4203-4F2F76720926}"/>
              </a:ext>
            </a:extLst>
          </p:cNvPr>
          <p:cNvSpPr txBox="1">
            <a:spLocks/>
          </p:cNvSpPr>
          <p:nvPr/>
        </p:nvSpPr>
        <p:spPr>
          <a:xfrm>
            <a:off x="5525889" y="5811929"/>
            <a:ext cx="5983889" cy="1046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1700">
                <a:ea typeface="+mn-lt"/>
                <a:cs typeface="+mn-lt"/>
              </a:rPr>
              <a:t>Map showing Pickup Sites (Circles), Disposal Sites (Triangles), Snow Transportation Path (Lines)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700"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9D043-1E44-7281-0079-381CDA39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002" y="470768"/>
            <a:ext cx="5243662" cy="52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Data Sources:</a:t>
            </a:r>
            <a:endParaRPr lang="en-US" b="0" i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Utilized Montreal Open Data portal and additional resources.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Key datasets: Snow Disposal Sites, Snow Removal Transactions, and Snow Removal Areas.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Dataset Overview:</a:t>
            </a:r>
            <a:endParaRPr lang="en-US" b="0" i="0">
              <a:effectLst/>
              <a:latin typeface="Söhne"/>
            </a:endParaRPr>
          </a:p>
          <a:p>
            <a:pPr marL="742950" lvl="1" indent="-285750">
              <a:buAutoNum type="arabicPeriod"/>
            </a:pPr>
            <a:r>
              <a:rPr lang="en-US" b="1">
                <a:latin typeface="Söhne"/>
                <a:ea typeface="+mn-lt"/>
                <a:cs typeface="+mn-lt"/>
              </a:rPr>
              <a:t>Snow Removal Areas</a:t>
            </a:r>
            <a:r>
              <a:rPr lang="en-US">
                <a:ea typeface="+mn-lt"/>
                <a:cs typeface="+mn-lt"/>
              </a:rPr>
              <a:t>: Geospatial data on removal sectors and boroughs.</a:t>
            </a:r>
            <a:endParaRPr lang="en-US" b="1">
              <a:latin typeface="Söhne"/>
            </a:endParaRPr>
          </a:p>
          <a:p>
            <a:pPr marL="742950" lvl="1" indent="-285750" algn="l">
              <a:buAutoNum type="arabicPeriod"/>
            </a:pPr>
            <a:r>
              <a:rPr lang="en-US" b="1" i="0">
                <a:effectLst/>
                <a:latin typeface="Söhne"/>
              </a:rPr>
              <a:t>Snow Disposal Sites</a:t>
            </a:r>
            <a:r>
              <a:rPr lang="en-US" b="0" i="0">
                <a:effectLst/>
                <a:latin typeface="Söhne"/>
              </a:rPr>
              <a:t>: Information on site types, capacities, coordinates, and volumes.</a:t>
            </a:r>
            <a:endParaRPr lang="en-US"/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Snow Removal Transactions</a:t>
            </a:r>
            <a:r>
              <a:rPr lang="en-US" b="0" i="0">
                <a:effectLst/>
                <a:latin typeface="Söhne"/>
              </a:rPr>
              <a:t>: Details on volumes transported, collection sectors, disposal sites, and timings.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>
              <a:effectLst/>
              <a:latin typeface="Söhne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63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CA" sz="3400"/>
              <a:t>Data 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Data Sources: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Utilized Montreal Open Data portal and additional resources.</a:t>
            </a:r>
          </a:p>
          <a:p>
            <a:pPr lvl="1"/>
            <a:r>
              <a:rPr lang="en-US" b="0" i="0">
                <a:effectLst/>
                <a:latin typeface="Söhne"/>
              </a:rPr>
              <a:t>Key datasets: Snow Disposal Sites, Snow Removal Transactions, and Snow Removal Areas.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Dataset Overview: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Snow Removal Sites</a:t>
            </a:r>
            <a:r>
              <a:rPr lang="en-US" b="0" i="0">
                <a:effectLst/>
                <a:latin typeface="Söhne"/>
              </a:rPr>
              <a:t>: Geospatial data on removal sectors and boroughs.</a:t>
            </a:r>
            <a:endParaRPr lang="en-US" b="1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Snow Disposal Sites</a:t>
            </a:r>
            <a:r>
              <a:rPr lang="en-US" b="0" i="0">
                <a:effectLst/>
                <a:latin typeface="Söhne"/>
              </a:rPr>
              <a:t>: Information on site types, capacities, coordinates</a:t>
            </a:r>
            <a:r>
              <a:rPr lang="en-US">
                <a:latin typeface="Söhne"/>
              </a:rPr>
              <a:t>.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1" i="0">
                <a:effectLst/>
                <a:latin typeface="Söhne"/>
              </a:rPr>
              <a:t>Snow Removal Transactions</a:t>
            </a:r>
            <a:r>
              <a:rPr lang="en-US" b="0" i="0">
                <a:effectLst/>
                <a:latin typeface="Söhne"/>
              </a:rPr>
              <a:t>: Details on volumes transported, collection sectors, disposal sites, and timings.</a:t>
            </a:r>
          </a:p>
          <a:p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E77DC0-8BCA-A62D-CD80-AD962B3B6990}"/>
              </a:ext>
            </a:extLst>
          </p:cNvPr>
          <p:cNvSpPr txBox="1">
            <a:spLocks/>
          </p:cNvSpPr>
          <p:nvPr/>
        </p:nvSpPr>
        <p:spPr>
          <a:xfrm>
            <a:off x="6098109" y="2902627"/>
            <a:ext cx="2385436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Removal Sites</a:t>
            </a:r>
            <a:endParaRPr lang="en-CA" sz="17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A293BF-AB55-729E-29B3-3AB71F510D4F}"/>
              </a:ext>
            </a:extLst>
          </p:cNvPr>
          <p:cNvSpPr txBox="1">
            <a:spLocks/>
          </p:cNvSpPr>
          <p:nvPr/>
        </p:nvSpPr>
        <p:spPr>
          <a:xfrm>
            <a:off x="8926605" y="2900397"/>
            <a:ext cx="2289016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Disposal Sites</a:t>
            </a:r>
            <a:endParaRPr lang="en-CA" sz="17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716F71-7B8C-4774-706C-14F9CEAE6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24" y="215779"/>
            <a:ext cx="3553033" cy="2252643"/>
          </a:xfrm>
          <a:prstGeom prst="rect">
            <a:avLst/>
          </a:prstGeom>
        </p:spPr>
      </p:pic>
      <p:pic>
        <p:nvPicPr>
          <p:cNvPr id="13" name="Picture 1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A096439F-80D7-3012-0BEA-FD1A0364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9" y="136873"/>
            <a:ext cx="2060758" cy="261712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2B7E1-79D3-81C1-7E2F-41F3A026ACD3}"/>
              </a:ext>
            </a:extLst>
          </p:cNvPr>
          <p:cNvSpPr txBox="1">
            <a:spLocks/>
          </p:cNvSpPr>
          <p:nvPr/>
        </p:nvSpPr>
        <p:spPr>
          <a:xfrm>
            <a:off x="7716615" y="6075991"/>
            <a:ext cx="1921788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Transactions</a:t>
            </a:r>
            <a:endParaRPr lang="en-CA" sz="170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2B19BAB-5B26-D35E-4D27-98AB1433D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69" y="4187163"/>
            <a:ext cx="609600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2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CA" sz="3400"/>
              <a:t>Preprocessing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1" i="0">
                <a:effectLst/>
                <a:latin typeface="Söhne"/>
              </a:rPr>
              <a:t>Data Preprocessing:</a:t>
            </a:r>
            <a:endParaRPr lang="en-US" sz="1800" b="0" i="0">
              <a:effectLst/>
              <a:latin typeface="Söhne"/>
            </a:endParaRPr>
          </a:p>
          <a:p>
            <a:pPr lvl="1"/>
            <a:r>
              <a:rPr lang="en-US" sz="1800" b="0" i="0">
                <a:effectLst/>
                <a:latin typeface="Söhne"/>
              </a:rPr>
              <a:t>Calculated total snow to be removed </a:t>
            </a:r>
            <a:r>
              <a:rPr lang="en-US" sz="1800">
                <a:latin typeface="Söhne"/>
              </a:rPr>
              <a:t>from Pickup site</a:t>
            </a:r>
            <a:r>
              <a:rPr lang="en-US" sz="1800" b="0" i="0">
                <a:effectLst/>
                <a:latin typeface="Söhne"/>
              </a:rPr>
              <a:t> based on transactions.</a:t>
            </a:r>
          </a:p>
          <a:p>
            <a:pPr lvl="1"/>
            <a:r>
              <a:rPr lang="en-US" sz="1800" b="0" i="0">
                <a:effectLst/>
                <a:latin typeface="Söhne"/>
              </a:rPr>
              <a:t>Derived snow elimination costs from various disposal sites using research data (</a:t>
            </a:r>
            <a:r>
              <a:rPr lang="en-US" sz="1800" b="0" i="0">
                <a:effectLst/>
                <a:latin typeface="Söhne"/>
                <a:hlinkClick r:id="rId2"/>
              </a:rPr>
              <a:t>source</a:t>
            </a:r>
            <a:r>
              <a:rPr lang="en-US" sz="1800" b="0" i="0">
                <a:effectLst/>
                <a:latin typeface="Söhne"/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en-US" sz="1800" b="1" i="0">
                <a:effectLst/>
                <a:latin typeface="Söhne"/>
              </a:rPr>
              <a:t>Final Output:</a:t>
            </a:r>
            <a:endParaRPr lang="en-US" sz="1800" b="0" i="0">
              <a:effectLst/>
              <a:latin typeface="Söhne"/>
            </a:endParaRPr>
          </a:p>
          <a:p>
            <a:pPr lvl="1"/>
            <a:r>
              <a:rPr lang="en-US" sz="1800" b="0" i="0">
                <a:effectLst/>
                <a:latin typeface="Söhne"/>
              </a:rPr>
              <a:t>Consolidated datasets into two main files for model use - Pickup Sites, Disposal Sites.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7ADF0-2805-DD0C-CDF7-72B8F39B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14" y="3589477"/>
            <a:ext cx="4253024" cy="27432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E77DC0-8BCA-A62D-CD80-AD962B3B6990}"/>
              </a:ext>
            </a:extLst>
          </p:cNvPr>
          <p:cNvSpPr txBox="1">
            <a:spLocks/>
          </p:cNvSpPr>
          <p:nvPr/>
        </p:nvSpPr>
        <p:spPr>
          <a:xfrm>
            <a:off x="8246676" y="6332677"/>
            <a:ext cx="1943343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Pickup Sites</a:t>
            </a:r>
            <a:endParaRPr lang="en-CA" sz="17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A293BF-AB55-729E-29B3-3AB71F510D4F}"/>
              </a:ext>
            </a:extLst>
          </p:cNvPr>
          <p:cNvSpPr txBox="1">
            <a:spLocks/>
          </p:cNvSpPr>
          <p:nvPr/>
        </p:nvSpPr>
        <p:spPr>
          <a:xfrm>
            <a:off x="7933737" y="3028696"/>
            <a:ext cx="2564438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Disposal Sites</a:t>
            </a:r>
            <a:endParaRPr lang="en-CA" sz="1700"/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915DBEF6-557E-2E97-F919-D0F607009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145" y="150474"/>
            <a:ext cx="2979312" cy="28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BCCFE-8E49-F743-27C8-17E55071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CA" sz="2400"/>
              <a:t>Assumptions</a:t>
            </a:r>
          </a:p>
        </p:txBody>
      </p:sp>
      <p:sp>
        <p:nvSpPr>
          <p:cNvPr id="2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0903-9DAB-916A-2EE7-CF53033D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Trucks: </a:t>
            </a:r>
            <a:r>
              <a:rPr lang="en-US" i="0">
                <a:effectLst/>
                <a:latin typeface="Söhne"/>
              </a:rPr>
              <a:t>There is a single truck with unlimited capacity</a:t>
            </a:r>
            <a:r>
              <a:rPr lang="en-US">
                <a:latin typeface="Söhne"/>
              </a:rPr>
              <a:t> – data not available.</a:t>
            </a:r>
            <a:endParaRPr lang="en-US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Path:</a:t>
            </a:r>
            <a:r>
              <a:rPr lang="en-US" i="0">
                <a:effectLst/>
                <a:latin typeface="Söhne"/>
              </a:rPr>
              <a:t> Within a day, the truck follows a routine of traveling from the hub to the pickup site, disposing of the snow, and returning to the hub. </a:t>
            </a:r>
            <a:r>
              <a:rPr lang="en-US">
                <a:latin typeface="Söhne"/>
              </a:rPr>
              <a:t>(</a:t>
            </a:r>
            <a:r>
              <a:rPr lang="en-US" i="0">
                <a:effectLst/>
                <a:latin typeface="Söhne"/>
              </a:rPr>
              <a:t>This simulation mirrors a real-life scenario where workers return to the hub at the end of the day to park the trucks</a:t>
            </a:r>
            <a:r>
              <a:rPr lang="en-US">
                <a:latin typeface="Söhne"/>
              </a:rPr>
              <a:t>).</a:t>
            </a:r>
            <a:endParaRPr lang="en-US" i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Priority: </a:t>
            </a:r>
            <a:r>
              <a:rPr lang="en-US" i="0">
                <a:effectLst/>
                <a:latin typeface="Söhne"/>
              </a:rPr>
              <a:t>The truck adheres to a priority order based on proximity to downtown when determining the sequence in which it will travel to the pickup sites.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5DDBAD-DF5B-0D4F-4203-4F2F76720926}"/>
              </a:ext>
            </a:extLst>
          </p:cNvPr>
          <p:cNvSpPr txBox="1">
            <a:spLocks/>
          </p:cNvSpPr>
          <p:nvPr/>
        </p:nvSpPr>
        <p:spPr>
          <a:xfrm>
            <a:off x="6170668" y="5714268"/>
            <a:ext cx="5983889" cy="104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Lower Priority Number indicates more priority</a:t>
            </a:r>
            <a:endParaRPr lang="en-CA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0DEEB-274B-07D2-A98C-BDD110D3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3" y="404190"/>
            <a:ext cx="5247166" cy="52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F1FD-7F11-DFDF-0D42-E6E134F7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704755"/>
            <a:ext cx="4832802" cy="1170432"/>
          </a:xfrm>
        </p:spPr>
        <p:txBody>
          <a:bodyPr anchor="b">
            <a:normAutofit/>
          </a:bodyPr>
          <a:lstStyle/>
          <a:p>
            <a:r>
              <a:rPr lang="en-CA" sz="3600"/>
              <a:t>Obtaining Distances</a:t>
            </a:r>
            <a:endParaRPr lang="en-CA" sz="3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0F9C-546A-20FA-5CA1-C7EE1033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Beyond Simple Distance Measures:</a:t>
            </a:r>
            <a:endParaRPr lang="en-US" b="0" i="0">
              <a:effectLst/>
              <a:latin typeface="Söhne"/>
            </a:endParaRPr>
          </a:p>
          <a:p>
            <a:pPr lvl="1"/>
            <a:r>
              <a:rPr lang="en-US" b="0" i="0">
                <a:effectLst/>
                <a:latin typeface="Söhne"/>
              </a:rPr>
              <a:t>Avoided using Euclidean or Manhattan distance methods.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effectLst/>
                <a:latin typeface="Söhne"/>
              </a:rPr>
              <a:t>Real-Time Road Distances:</a:t>
            </a:r>
          </a:p>
          <a:p>
            <a:pPr lvl="1"/>
            <a:r>
              <a:rPr lang="en-US" b="0" i="0">
                <a:effectLst/>
                <a:latin typeface="Söhne"/>
              </a:rPr>
              <a:t>Employed </a:t>
            </a:r>
            <a:r>
              <a:rPr lang="en-US" b="0" i="0" err="1">
                <a:effectLst/>
                <a:latin typeface="Söhne"/>
              </a:rPr>
              <a:t>MapBox</a:t>
            </a:r>
            <a:r>
              <a:rPr lang="en-US" b="0" i="0">
                <a:effectLst/>
                <a:latin typeface="Söhne"/>
              </a:rPr>
              <a:t> API for calculating actual road distances.</a:t>
            </a:r>
          </a:p>
          <a:p>
            <a:pPr lvl="1"/>
            <a:r>
              <a:rPr lang="en-US" b="0" i="0">
                <a:effectLst/>
                <a:latin typeface="Söhne"/>
              </a:rPr>
              <a:t>This approach accounts for real-world travel conditions and routes.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effectLst/>
                <a:latin typeface="Söhne"/>
              </a:rPr>
              <a:t> </a:t>
            </a:r>
            <a:r>
              <a:rPr lang="en-US" b="1" i="0">
                <a:effectLst/>
                <a:latin typeface="Söhne"/>
              </a:rPr>
              <a:t>Demo</a:t>
            </a:r>
          </a:p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B09DF-04C7-5AA7-A555-AAB9BB49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72" y="211903"/>
            <a:ext cx="5345015" cy="57847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355004-E5D4-274D-1AC4-72F2E68EC11C}"/>
              </a:ext>
            </a:extLst>
          </p:cNvPr>
          <p:cNvSpPr txBox="1">
            <a:spLocks/>
          </p:cNvSpPr>
          <p:nvPr/>
        </p:nvSpPr>
        <p:spPr>
          <a:xfrm>
            <a:off x="6534913" y="6024564"/>
            <a:ext cx="5983889" cy="46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00000"/>
              </a:lnSpc>
              <a:buNone/>
            </a:pPr>
            <a:r>
              <a:rPr lang="en-US" sz="1700">
                <a:latin typeface="Söhne"/>
              </a:rPr>
              <a:t>Road Distance Example</a:t>
            </a:r>
            <a:endParaRPr lang="en-CA" sz="1700"/>
          </a:p>
        </p:txBody>
      </p:sp>
      <p:pic>
        <p:nvPicPr>
          <p:cNvPr id="6" name="Picture 5" descr="mapbox SVG Vector Logos - Vector Logo Zone">
            <a:extLst>
              <a:ext uri="{FF2B5EF4-FFF2-40B4-BE49-F238E27FC236}">
                <a16:creationId xmlns:a16="http://schemas.microsoft.com/office/drawing/2014/main" id="{29C67D3B-0694-7EF1-283A-0761E844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63" y="5821133"/>
            <a:ext cx="1358722" cy="6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004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8E6"/>
      </a:lt2>
      <a:accent1>
        <a:srgbClr val="DA839F"/>
      </a:accent1>
      <a:accent2>
        <a:srgbClr val="D27167"/>
      </a:accent2>
      <a:accent3>
        <a:srgbClr val="D09960"/>
      </a:accent3>
      <a:accent4>
        <a:srgbClr val="ABA454"/>
      </a:accent4>
      <a:accent5>
        <a:srgbClr val="95AD68"/>
      </a:accent5>
      <a:accent6>
        <a:srgbClr val="6EB358"/>
      </a:accent6>
      <a:hlink>
        <a:srgbClr val="568F7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AccentBoxVTI</vt:lpstr>
      <vt:lpstr>Identifying the Optimal Hub for Efficient Snow Removal in Montreal</vt:lpstr>
      <vt:lpstr>Introduction</vt:lpstr>
      <vt:lpstr>The Snow Removal Challenge in Montreal</vt:lpstr>
      <vt:lpstr>The Snow Removal Challenge in Montreal</vt:lpstr>
      <vt:lpstr>Data Source</vt:lpstr>
      <vt:lpstr>Data Source</vt:lpstr>
      <vt:lpstr>Preprocessing</vt:lpstr>
      <vt:lpstr>Assumptions</vt:lpstr>
      <vt:lpstr>Obtaining Distances</vt:lpstr>
      <vt:lpstr>Distance Calculation Output</vt:lpstr>
      <vt:lpstr>Distance Function Formula</vt:lpstr>
      <vt:lpstr>Total Cost Calculation</vt:lpstr>
      <vt:lpstr>Decision Variables</vt:lpstr>
      <vt:lpstr>Objective Function</vt:lpstr>
      <vt:lpstr>Constraints (Total 5400)</vt:lpstr>
      <vt:lpstr>Constraints</vt:lpstr>
      <vt:lpstr>Constraints</vt:lpstr>
      <vt:lpstr>Results - Changing Hub</vt:lpstr>
      <vt:lpstr>Results – Optimal Hub</vt:lpstr>
      <vt:lpstr>Problem Extensions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Zillow's Zestimate Accuracy</dc:title>
  <dc:creator>Yash Joshi</dc:creator>
  <cp:revision>2</cp:revision>
  <dcterms:created xsi:type="dcterms:W3CDTF">2023-11-23T04:58:11Z</dcterms:created>
  <dcterms:modified xsi:type="dcterms:W3CDTF">2023-11-23T21:48:09Z</dcterms:modified>
</cp:coreProperties>
</file>